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6" r:id="rId2"/>
    <p:sldId id="257" r:id="rId3"/>
    <p:sldId id="266" r:id="rId4"/>
    <p:sldId id="344" r:id="rId5"/>
    <p:sldId id="271" r:id="rId6"/>
    <p:sldId id="342" r:id="rId7"/>
    <p:sldId id="270" r:id="rId8"/>
    <p:sldId id="269" r:id="rId9"/>
    <p:sldId id="345" r:id="rId10"/>
    <p:sldId id="268" r:id="rId11"/>
    <p:sldId id="267" r:id="rId12"/>
    <p:sldId id="260" r:id="rId13"/>
    <p:sldId id="272" r:id="rId14"/>
    <p:sldId id="273" r:id="rId15"/>
    <p:sldId id="347" r:id="rId16"/>
    <p:sldId id="346" r:id="rId17"/>
    <p:sldId id="278" r:id="rId18"/>
    <p:sldId id="277" r:id="rId19"/>
    <p:sldId id="279" r:id="rId20"/>
    <p:sldId id="280" r:id="rId21"/>
    <p:sldId id="281" r:id="rId22"/>
    <p:sldId id="282" r:id="rId23"/>
    <p:sldId id="283" r:id="rId24"/>
    <p:sldId id="276" r:id="rId25"/>
    <p:sldId id="274" r:id="rId26"/>
    <p:sldId id="275" r:id="rId27"/>
    <p:sldId id="286" r:id="rId28"/>
    <p:sldId id="259" r:id="rId29"/>
    <p:sldId id="284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00" r:id="rId43"/>
    <p:sldId id="301" r:id="rId44"/>
    <p:sldId id="343" r:id="rId45"/>
    <p:sldId id="303" r:id="rId46"/>
    <p:sldId id="304" r:id="rId47"/>
    <p:sldId id="305" r:id="rId48"/>
    <p:sldId id="306" r:id="rId49"/>
    <p:sldId id="307" r:id="rId50"/>
    <p:sldId id="314" r:id="rId51"/>
    <p:sldId id="309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315" r:id="rId69"/>
    <p:sldId id="333" r:id="rId70"/>
    <p:sldId id="336" r:id="rId71"/>
    <p:sldId id="340" r:id="rId72"/>
    <p:sldId id="341" r:id="rId73"/>
    <p:sldId id="337" r:id="rId74"/>
    <p:sldId id="338" r:id="rId75"/>
    <p:sldId id="339" r:id="rId76"/>
    <p:sldId id="334" r:id="rId77"/>
    <p:sldId id="316" r:id="rId78"/>
    <p:sldId id="310" r:id="rId79"/>
    <p:sldId id="313" r:id="rId80"/>
    <p:sldId id="348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C9D"/>
    <a:srgbClr val="6B0846"/>
    <a:srgbClr val="C746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28A96E-DC1F-4A17-9336-1A25C6EA9BD9}" v="111" dt="2023-09-12T05:41:43.6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682"/>
  </p:normalViewPr>
  <p:slideViewPr>
    <p:cSldViewPr snapToGrid="0" snapToObjects="1">
      <p:cViewPr varScale="1">
        <p:scale>
          <a:sx n="119" d="100"/>
          <a:sy n="119" d="100"/>
        </p:scale>
        <p:origin x="1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i, Loong" userId="5958225e-7972-429a-b7da-0727f645b3c5" providerId="ADAL" clId="{2D28A96E-DC1F-4A17-9336-1A25C6EA9BD9}"/>
    <pc:docChg chg="undo custSel addSld delSld modSld">
      <pc:chgData name="Dai, Loong" userId="5958225e-7972-429a-b7da-0727f645b3c5" providerId="ADAL" clId="{2D28A96E-DC1F-4A17-9336-1A25C6EA9BD9}" dt="2023-09-12T05:41:54.178" v="524" actId="478"/>
      <pc:docMkLst>
        <pc:docMk/>
      </pc:docMkLst>
      <pc:sldChg chg="modSp mod">
        <pc:chgData name="Dai, Loong" userId="5958225e-7972-429a-b7da-0727f645b3c5" providerId="ADAL" clId="{2D28A96E-DC1F-4A17-9336-1A25C6EA9BD9}" dt="2023-09-12T05:02:46.920" v="60" actId="20577"/>
        <pc:sldMkLst>
          <pc:docMk/>
          <pc:sldMk cId="1052877519" sldId="257"/>
        </pc:sldMkLst>
        <pc:spChg chg="mod">
          <ac:chgData name="Dai, Loong" userId="5958225e-7972-429a-b7da-0727f645b3c5" providerId="ADAL" clId="{2D28A96E-DC1F-4A17-9336-1A25C6EA9BD9}" dt="2023-09-12T05:02:46.920" v="60" actId="20577"/>
          <ac:spMkLst>
            <pc:docMk/>
            <pc:sldMk cId="1052877519" sldId="257"/>
            <ac:spMk id="4" creationId="{1342D4B4-BF92-D14A-BF1C-9878B92A2A3D}"/>
          </ac:spMkLst>
        </pc:spChg>
        <pc:spChg chg="mod">
          <ac:chgData name="Dai, Loong" userId="5958225e-7972-429a-b7da-0727f645b3c5" providerId="ADAL" clId="{2D28A96E-DC1F-4A17-9336-1A25C6EA9BD9}" dt="2023-09-12T05:02:41.479" v="51" actId="20577"/>
          <ac:spMkLst>
            <pc:docMk/>
            <pc:sldMk cId="1052877519" sldId="257"/>
            <ac:spMk id="5" creationId="{91E3EC15-5521-4C4D-8C50-80159D61BEC0}"/>
          </ac:spMkLst>
        </pc:spChg>
      </pc:sldChg>
      <pc:sldChg chg="addSp delSp modSp mod">
        <pc:chgData name="Dai, Loong" userId="5958225e-7972-429a-b7da-0727f645b3c5" providerId="ADAL" clId="{2D28A96E-DC1F-4A17-9336-1A25C6EA9BD9}" dt="2023-09-12T05:04:57.023" v="122" actId="1076"/>
        <pc:sldMkLst>
          <pc:docMk/>
          <pc:sldMk cId="254324879" sldId="258"/>
        </pc:sldMkLst>
        <pc:spChg chg="add del mod">
          <ac:chgData name="Dai, Loong" userId="5958225e-7972-429a-b7da-0727f645b3c5" providerId="ADAL" clId="{2D28A96E-DC1F-4A17-9336-1A25C6EA9BD9}" dt="2023-09-12T05:03:56.433" v="89"/>
          <ac:spMkLst>
            <pc:docMk/>
            <pc:sldMk cId="254324879" sldId="258"/>
            <ac:spMk id="3" creationId="{350829FA-9AA2-3DCB-18DE-78B0FD727123}"/>
          </ac:spMkLst>
        </pc:spChg>
        <pc:spChg chg="mod">
          <ac:chgData name="Dai, Loong" userId="5958225e-7972-429a-b7da-0727f645b3c5" providerId="ADAL" clId="{2D28A96E-DC1F-4A17-9336-1A25C6EA9BD9}" dt="2023-09-12T05:03:00.752" v="82" actId="20577"/>
          <ac:spMkLst>
            <pc:docMk/>
            <pc:sldMk cId="254324879" sldId="258"/>
            <ac:spMk id="4" creationId="{D059CCD5-6CC8-A349-8AAD-258B403F82C7}"/>
          </ac:spMkLst>
        </pc:spChg>
        <pc:spChg chg="add del mod">
          <ac:chgData name="Dai, Loong" userId="5958225e-7972-429a-b7da-0727f645b3c5" providerId="ADAL" clId="{2D28A96E-DC1F-4A17-9336-1A25C6EA9BD9}" dt="2023-09-12T05:04:57.023" v="122" actId="1076"/>
          <ac:spMkLst>
            <pc:docMk/>
            <pc:sldMk cId="254324879" sldId="258"/>
            <ac:spMk id="5" creationId="{2DC29058-5CA4-7444-84FB-19552628A5DC}"/>
          </ac:spMkLst>
        </pc:spChg>
        <pc:picChg chg="add del mod">
          <ac:chgData name="Dai, Loong" userId="5958225e-7972-429a-b7da-0727f645b3c5" providerId="ADAL" clId="{2D28A96E-DC1F-4A17-9336-1A25C6EA9BD9}" dt="2023-09-12T05:03:57.167" v="91"/>
          <ac:picMkLst>
            <pc:docMk/>
            <pc:sldMk cId="254324879" sldId="258"/>
            <ac:picMk id="2" creationId="{A1ADE349-D15E-EDBB-E034-B0576036FE1D}"/>
          </ac:picMkLst>
        </pc:picChg>
        <pc:picChg chg="add mod">
          <ac:chgData name="Dai, Loong" userId="5958225e-7972-429a-b7da-0727f645b3c5" providerId="ADAL" clId="{2D28A96E-DC1F-4A17-9336-1A25C6EA9BD9}" dt="2023-09-12T05:04:29.751" v="107" actId="1076"/>
          <ac:picMkLst>
            <pc:docMk/>
            <pc:sldMk cId="254324879" sldId="258"/>
            <ac:picMk id="6" creationId="{2D219A11-53E8-4274-3800-E32DC22F60F1}"/>
          </ac:picMkLst>
        </pc:picChg>
      </pc:sldChg>
      <pc:sldChg chg="addSp delSp modSp add mod">
        <pc:chgData name="Dai, Loong" userId="5958225e-7972-429a-b7da-0727f645b3c5" providerId="ADAL" clId="{2D28A96E-DC1F-4A17-9336-1A25C6EA9BD9}" dt="2023-09-12T05:08:33.546" v="126" actId="1076"/>
        <pc:sldMkLst>
          <pc:docMk/>
          <pc:sldMk cId="2534856250" sldId="259"/>
        </pc:sldMkLst>
        <pc:spChg chg="mod">
          <ac:chgData name="Dai, Loong" userId="5958225e-7972-429a-b7da-0727f645b3c5" providerId="ADAL" clId="{2D28A96E-DC1F-4A17-9336-1A25C6EA9BD9}" dt="2023-09-12T05:08:24.928" v="123"/>
          <ac:spMkLst>
            <pc:docMk/>
            <pc:sldMk cId="2534856250" sldId="259"/>
            <ac:spMk id="4" creationId="{D059CCD5-6CC8-A349-8AAD-258B403F82C7}"/>
          </ac:spMkLst>
        </pc:spChg>
        <pc:spChg chg="del">
          <ac:chgData name="Dai, Loong" userId="5958225e-7972-429a-b7da-0727f645b3c5" providerId="ADAL" clId="{2D28A96E-DC1F-4A17-9336-1A25C6EA9BD9}" dt="2023-09-12T05:08:30.662" v="124" actId="478"/>
          <ac:spMkLst>
            <pc:docMk/>
            <pc:sldMk cId="2534856250" sldId="259"/>
            <ac:spMk id="5" creationId="{2DC29058-5CA4-7444-84FB-19552628A5DC}"/>
          </ac:spMkLst>
        </pc:spChg>
        <pc:picChg chg="add mod">
          <ac:chgData name="Dai, Loong" userId="5958225e-7972-429a-b7da-0727f645b3c5" providerId="ADAL" clId="{2D28A96E-DC1F-4A17-9336-1A25C6EA9BD9}" dt="2023-09-12T05:08:33.546" v="126" actId="1076"/>
          <ac:picMkLst>
            <pc:docMk/>
            <pc:sldMk cId="2534856250" sldId="259"/>
            <ac:picMk id="2" creationId="{43BA5600-CE0D-137C-C0B9-48025E4BB5EA}"/>
          </ac:picMkLst>
        </pc:picChg>
      </pc:sldChg>
      <pc:sldChg chg="addSp delSp modSp add mod">
        <pc:chgData name="Dai, Loong" userId="5958225e-7972-429a-b7da-0727f645b3c5" providerId="ADAL" clId="{2D28A96E-DC1F-4A17-9336-1A25C6EA9BD9}" dt="2023-09-12T05:09:05.608" v="131" actId="14100"/>
        <pc:sldMkLst>
          <pc:docMk/>
          <pc:sldMk cId="893067117" sldId="260"/>
        </pc:sldMkLst>
        <pc:spChg chg="mod">
          <ac:chgData name="Dai, Loong" userId="5958225e-7972-429a-b7da-0727f645b3c5" providerId="ADAL" clId="{2D28A96E-DC1F-4A17-9336-1A25C6EA9BD9}" dt="2023-09-12T05:08:56.625" v="128"/>
          <ac:spMkLst>
            <pc:docMk/>
            <pc:sldMk cId="893067117" sldId="260"/>
            <ac:spMk id="4" creationId="{D059CCD5-6CC8-A349-8AAD-258B403F82C7}"/>
          </ac:spMkLst>
        </pc:spChg>
        <pc:spChg chg="del">
          <ac:chgData name="Dai, Loong" userId="5958225e-7972-429a-b7da-0727f645b3c5" providerId="ADAL" clId="{2D28A96E-DC1F-4A17-9336-1A25C6EA9BD9}" dt="2023-09-12T05:09:01.953" v="129" actId="478"/>
          <ac:spMkLst>
            <pc:docMk/>
            <pc:sldMk cId="893067117" sldId="260"/>
            <ac:spMk id="5" creationId="{2DC29058-5CA4-7444-84FB-19552628A5DC}"/>
          </ac:spMkLst>
        </pc:spChg>
        <pc:picChg chg="add mod">
          <ac:chgData name="Dai, Loong" userId="5958225e-7972-429a-b7da-0727f645b3c5" providerId="ADAL" clId="{2D28A96E-DC1F-4A17-9336-1A25C6EA9BD9}" dt="2023-09-12T05:09:05.608" v="131" actId="14100"/>
          <ac:picMkLst>
            <pc:docMk/>
            <pc:sldMk cId="893067117" sldId="260"/>
            <ac:picMk id="2" creationId="{9C159D17-9B29-7752-1663-67243EFBD6A0}"/>
          </ac:picMkLst>
        </pc:picChg>
      </pc:sldChg>
      <pc:sldChg chg="modSp add mod">
        <pc:chgData name="Dai, Loong" userId="5958225e-7972-429a-b7da-0727f645b3c5" providerId="ADAL" clId="{2D28A96E-DC1F-4A17-9336-1A25C6EA9BD9}" dt="2023-09-12T05:10:13.617" v="157" actId="20577"/>
        <pc:sldMkLst>
          <pc:docMk/>
          <pc:sldMk cId="1186249209" sldId="261"/>
        </pc:sldMkLst>
        <pc:spChg chg="mod">
          <ac:chgData name="Dai, Loong" userId="5958225e-7972-429a-b7da-0727f645b3c5" providerId="ADAL" clId="{2D28A96E-DC1F-4A17-9336-1A25C6EA9BD9}" dt="2023-09-12T05:09:18.501" v="132"/>
          <ac:spMkLst>
            <pc:docMk/>
            <pc:sldMk cId="1186249209" sldId="261"/>
            <ac:spMk id="4" creationId="{D059CCD5-6CC8-A349-8AAD-258B403F82C7}"/>
          </ac:spMkLst>
        </pc:spChg>
        <pc:spChg chg="mod">
          <ac:chgData name="Dai, Loong" userId="5958225e-7972-429a-b7da-0727f645b3c5" providerId="ADAL" clId="{2D28A96E-DC1F-4A17-9336-1A25C6EA9BD9}" dt="2023-09-12T05:10:13.617" v="157" actId="20577"/>
          <ac:spMkLst>
            <pc:docMk/>
            <pc:sldMk cId="1186249209" sldId="261"/>
            <ac:spMk id="5" creationId="{2DC29058-5CA4-7444-84FB-19552628A5DC}"/>
          </ac:spMkLst>
        </pc:spChg>
      </pc:sldChg>
      <pc:sldChg chg="addSp delSp modSp add mod">
        <pc:chgData name="Dai, Loong" userId="5958225e-7972-429a-b7da-0727f645b3c5" providerId="ADAL" clId="{2D28A96E-DC1F-4A17-9336-1A25C6EA9BD9}" dt="2023-09-12T05:13:49.445" v="211" actId="1076"/>
        <pc:sldMkLst>
          <pc:docMk/>
          <pc:sldMk cId="190628432" sldId="262"/>
        </pc:sldMkLst>
        <pc:spChg chg="add mod">
          <ac:chgData name="Dai, Loong" userId="5958225e-7972-429a-b7da-0727f645b3c5" providerId="ADAL" clId="{2D28A96E-DC1F-4A17-9336-1A25C6EA9BD9}" dt="2023-09-12T05:13:49.445" v="211" actId="1076"/>
          <ac:spMkLst>
            <pc:docMk/>
            <pc:sldMk cId="190628432" sldId="262"/>
            <ac:spMk id="2" creationId="{6349A350-4699-5691-A55C-606A842028D6}"/>
          </ac:spMkLst>
        </pc:spChg>
        <pc:spChg chg="add del mod">
          <ac:chgData name="Dai, Loong" userId="5958225e-7972-429a-b7da-0727f645b3c5" providerId="ADAL" clId="{2D28A96E-DC1F-4A17-9336-1A25C6EA9BD9}" dt="2023-09-12T05:11:47.053" v="181" actId="478"/>
          <ac:spMkLst>
            <pc:docMk/>
            <pc:sldMk cId="190628432" sldId="262"/>
            <ac:spMk id="3" creationId="{016712FF-11B5-D0A0-8E3F-BA06D69BC34E}"/>
          </ac:spMkLst>
        </pc:spChg>
        <pc:spChg chg="mod">
          <ac:chgData name="Dai, Loong" userId="5958225e-7972-429a-b7da-0727f645b3c5" providerId="ADAL" clId="{2D28A96E-DC1F-4A17-9336-1A25C6EA9BD9}" dt="2023-09-12T05:10:24.603" v="160"/>
          <ac:spMkLst>
            <pc:docMk/>
            <pc:sldMk cId="190628432" sldId="262"/>
            <ac:spMk id="4" creationId="{D059CCD5-6CC8-A349-8AAD-258B403F82C7}"/>
          </ac:spMkLst>
        </pc:spChg>
        <pc:spChg chg="del mod">
          <ac:chgData name="Dai, Loong" userId="5958225e-7972-429a-b7da-0727f645b3c5" providerId="ADAL" clId="{2D28A96E-DC1F-4A17-9336-1A25C6EA9BD9}" dt="2023-09-12T05:10:45.974" v="165" actId="478"/>
          <ac:spMkLst>
            <pc:docMk/>
            <pc:sldMk cId="190628432" sldId="262"/>
            <ac:spMk id="5" creationId="{2DC29058-5CA4-7444-84FB-19552628A5DC}"/>
          </ac:spMkLst>
        </pc:spChg>
        <pc:spChg chg="add mod">
          <ac:chgData name="Dai, Loong" userId="5958225e-7972-429a-b7da-0727f645b3c5" providerId="ADAL" clId="{2D28A96E-DC1F-4A17-9336-1A25C6EA9BD9}" dt="2023-09-12T05:10:56.475" v="167" actId="1076"/>
          <ac:spMkLst>
            <pc:docMk/>
            <pc:sldMk cId="190628432" sldId="262"/>
            <ac:spMk id="6" creationId="{53405ABE-CC7D-5064-2EB4-564B0EA20B9C}"/>
          </ac:spMkLst>
        </pc:spChg>
        <pc:spChg chg="add mod">
          <ac:chgData name="Dai, Loong" userId="5958225e-7972-429a-b7da-0727f645b3c5" providerId="ADAL" clId="{2D28A96E-DC1F-4A17-9336-1A25C6EA9BD9}" dt="2023-09-12T05:12:56.756" v="203" actId="1076"/>
          <ac:spMkLst>
            <pc:docMk/>
            <pc:sldMk cId="190628432" sldId="262"/>
            <ac:spMk id="7" creationId="{44873BA1-0698-7743-C816-3B0BB7F489C3}"/>
          </ac:spMkLst>
        </pc:spChg>
      </pc:sldChg>
      <pc:sldChg chg="addSp delSp modSp add mod">
        <pc:chgData name="Dai, Loong" userId="5958225e-7972-429a-b7da-0727f645b3c5" providerId="ADAL" clId="{2D28A96E-DC1F-4A17-9336-1A25C6EA9BD9}" dt="2023-09-12T05:14:47.498" v="217" actId="1076"/>
        <pc:sldMkLst>
          <pc:docMk/>
          <pc:sldMk cId="3151055" sldId="263"/>
        </pc:sldMkLst>
        <pc:spChg chg="mod">
          <ac:chgData name="Dai, Loong" userId="5958225e-7972-429a-b7da-0727f645b3c5" providerId="ADAL" clId="{2D28A96E-DC1F-4A17-9336-1A25C6EA9BD9}" dt="2023-09-12T05:14:11.287" v="212"/>
          <ac:spMkLst>
            <pc:docMk/>
            <pc:sldMk cId="3151055" sldId="263"/>
            <ac:spMk id="4" creationId="{D059CCD5-6CC8-A349-8AAD-258B403F82C7}"/>
          </ac:spMkLst>
        </pc:spChg>
        <pc:spChg chg="del">
          <ac:chgData name="Dai, Loong" userId="5958225e-7972-429a-b7da-0727f645b3c5" providerId="ADAL" clId="{2D28A96E-DC1F-4A17-9336-1A25C6EA9BD9}" dt="2023-09-12T05:14:17.822" v="213" actId="478"/>
          <ac:spMkLst>
            <pc:docMk/>
            <pc:sldMk cId="3151055" sldId="263"/>
            <ac:spMk id="5" creationId="{2DC29058-5CA4-7444-84FB-19552628A5DC}"/>
          </ac:spMkLst>
        </pc:spChg>
        <pc:picChg chg="add mod">
          <ac:chgData name="Dai, Loong" userId="5958225e-7972-429a-b7da-0727f645b3c5" providerId="ADAL" clId="{2D28A96E-DC1F-4A17-9336-1A25C6EA9BD9}" dt="2023-09-12T05:14:47.498" v="217" actId="1076"/>
          <ac:picMkLst>
            <pc:docMk/>
            <pc:sldMk cId="3151055" sldId="263"/>
            <ac:picMk id="2" creationId="{CDE0A856-10B4-FB8F-6D38-8B962CE02A17}"/>
          </ac:picMkLst>
        </pc:picChg>
      </pc:sldChg>
      <pc:sldChg chg="addSp delSp modSp add mod">
        <pc:chgData name="Dai, Loong" userId="5958225e-7972-429a-b7da-0727f645b3c5" providerId="ADAL" clId="{2D28A96E-DC1F-4A17-9336-1A25C6EA9BD9}" dt="2023-09-12T05:40:38.538" v="514" actId="207"/>
        <pc:sldMkLst>
          <pc:docMk/>
          <pc:sldMk cId="3292070455" sldId="264"/>
        </pc:sldMkLst>
        <pc:spChg chg="add mod">
          <ac:chgData name="Dai, Loong" userId="5958225e-7972-429a-b7da-0727f645b3c5" providerId="ADAL" clId="{2D28A96E-DC1F-4A17-9336-1A25C6EA9BD9}" dt="2023-09-12T05:37:16.150" v="499" actId="403"/>
          <ac:spMkLst>
            <pc:docMk/>
            <pc:sldMk cId="3292070455" sldId="264"/>
            <ac:spMk id="2" creationId="{F89EEF15-7D32-3FED-70D8-F54720246504}"/>
          </ac:spMkLst>
        </pc:spChg>
        <pc:spChg chg="add mod">
          <ac:chgData name="Dai, Loong" userId="5958225e-7972-429a-b7da-0727f645b3c5" providerId="ADAL" clId="{2D28A96E-DC1F-4A17-9336-1A25C6EA9BD9}" dt="2023-09-12T05:24:42.881" v="391" actId="1076"/>
          <ac:spMkLst>
            <pc:docMk/>
            <pc:sldMk cId="3292070455" sldId="264"/>
            <ac:spMk id="3" creationId="{9D39CA0E-126A-9747-352A-974F7596783E}"/>
          </ac:spMkLst>
        </pc:spChg>
        <pc:spChg chg="mod">
          <ac:chgData name="Dai, Loong" userId="5958225e-7972-429a-b7da-0727f645b3c5" providerId="ADAL" clId="{2D28A96E-DC1F-4A17-9336-1A25C6EA9BD9}" dt="2023-09-12T05:15:02.723" v="225"/>
          <ac:spMkLst>
            <pc:docMk/>
            <pc:sldMk cId="3292070455" sldId="264"/>
            <ac:spMk id="4" creationId="{D059CCD5-6CC8-A349-8AAD-258B403F82C7}"/>
          </ac:spMkLst>
        </pc:spChg>
        <pc:spChg chg="del">
          <ac:chgData name="Dai, Loong" userId="5958225e-7972-429a-b7da-0727f645b3c5" providerId="ADAL" clId="{2D28A96E-DC1F-4A17-9336-1A25C6EA9BD9}" dt="2023-09-12T05:15:08.724" v="226" actId="478"/>
          <ac:spMkLst>
            <pc:docMk/>
            <pc:sldMk cId="3292070455" sldId="264"/>
            <ac:spMk id="5" creationId="{2DC29058-5CA4-7444-84FB-19552628A5DC}"/>
          </ac:spMkLst>
        </pc:spChg>
        <pc:spChg chg="add mod">
          <ac:chgData name="Dai, Loong" userId="5958225e-7972-429a-b7da-0727f645b3c5" providerId="ADAL" clId="{2D28A96E-DC1F-4A17-9336-1A25C6EA9BD9}" dt="2023-09-12T05:24:45.886" v="392" actId="1076"/>
          <ac:spMkLst>
            <pc:docMk/>
            <pc:sldMk cId="3292070455" sldId="264"/>
            <ac:spMk id="5" creationId="{D9223F3A-7425-536B-FA63-DC6054D459A2}"/>
          </ac:spMkLst>
        </pc:spChg>
        <pc:spChg chg="add mod">
          <ac:chgData name="Dai, Loong" userId="5958225e-7972-429a-b7da-0727f645b3c5" providerId="ADAL" clId="{2D28A96E-DC1F-4A17-9336-1A25C6EA9BD9}" dt="2023-09-12T05:23:34.145" v="378" actId="1076"/>
          <ac:spMkLst>
            <pc:docMk/>
            <pc:sldMk cId="3292070455" sldId="264"/>
            <ac:spMk id="7" creationId="{9BA1B5C5-5341-A724-230E-E11B17AD5DD6}"/>
          </ac:spMkLst>
        </pc:spChg>
        <pc:spChg chg="add mod">
          <ac:chgData name="Dai, Loong" userId="5958225e-7972-429a-b7da-0727f645b3c5" providerId="ADAL" clId="{2D28A96E-DC1F-4A17-9336-1A25C6EA9BD9}" dt="2023-09-12T05:24:16.694" v="386" actId="207"/>
          <ac:spMkLst>
            <pc:docMk/>
            <pc:sldMk cId="3292070455" sldId="264"/>
            <ac:spMk id="8" creationId="{9DE0BCF4-EBA5-C2A1-6336-1192C41936BE}"/>
          </ac:spMkLst>
        </pc:spChg>
        <pc:spChg chg="add del mod">
          <ac:chgData name="Dai, Loong" userId="5958225e-7972-429a-b7da-0727f645b3c5" providerId="ADAL" clId="{2D28A96E-DC1F-4A17-9336-1A25C6EA9BD9}" dt="2023-09-12T05:37:59.264" v="502" actId="478"/>
          <ac:spMkLst>
            <pc:docMk/>
            <pc:sldMk cId="3292070455" sldId="264"/>
            <ac:spMk id="9" creationId="{DC8A79BE-497B-FAA4-D699-DB025245D212}"/>
          </ac:spMkLst>
        </pc:spChg>
        <pc:spChg chg="add mod">
          <ac:chgData name="Dai, Loong" userId="5958225e-7972-429a-b7da-0727f645b3c5" providerId="ADAL" clId="{2D28A96E-DC1F-4A17-9336-1A25C6EA9BD9}" dt="2023-09-12T05:24:48.592" v="393" actId="1076"/>
          <ac:spMkLst>
            <pc:docMk/>
            <pc:sldMk cId="3292070455" sldId="264"/>
            <ac:spMk id="10" creationId="{B89BB723-EEFB-336A-4350-C442A236C520}"/>
          </ac:spMkLst>
        </pc:spChg>
        <pc:spChg chg="add del mod">
          <ac:chgData name="Dai, Loong" userId="5958225e-7972-429a-b7da-0727f645b3c5" providerId="ADAL" clId="{2D28A96E-DC1F-4A17-9336-1A25C6EA9BD9}" dt="2023-09-12T05:37:54.714" v="500" actId="478"/>
          <ac:spMkLst>
            <pc:docMk/>
            <pc:sldMk cId="3292070455" sldId="264"/>
            <ac:spMk id="11" creationId="{A0156E58-C72B-83A6-7C25-1FEE131E9A96}"/>
          </ac:spMkLst>
        </pc:spChg>
        <pc:spChg chg="add del mod">
          <ac:chgData name="Dai, Loong" userId="5958225e-7972-429a-b7da-0727f645b3c5" providerId="ADAL" clId="{2D28A96E-DC1F-4A17-9336-1A25C6EA9BD9}" dt="2023-09-12T05:37:56.435" v="501" actId="478"/>
          <ac:spMkLst>
            <pc:docMk/>
            <pc:sldMk cId="3292070455" sldId="264"/>
            <ac:spMk id="12" creationId="{CD3F482E-192F-F67A-3826-CF421F2A3BEC}"/>
          </ac:spMkLst>
        </pc:spChg>
        <pc:spChg chg="add mod">
          <ac:chgData name="Dai, Loong" userId="5958225e-7972-429a-b7da-0727f645b3c5" providerId="ADAL" clId="{2D28A96E-DC1F-4A17-9336-1A25C6EA9BD9}" dt="2023-09-12T05:27:37.654" v="406"/>
          <ac:spMkLst>
            <pc:docMk/>
            <pc:sldMk cId="3292070455" sldId="264"/>
            <ac:spMk id="13" creationId="{4206392F-4AB3-CBCC-8E6F-E99CF8B3CAAF}"/>
          </ac:spMkLst>
        </pc:spChg>
        <pc:graphicFrameChg chg="add del mod modGraphic">
          <ac:chgData name="Dai, Loong" userId="5958225e-7972-429a-b7da-0727f645b3c5" providerId="ADAL" clId="{2D28A96E-DC1F-4A17-9336-1A25C6EA9BD9}" dt="2023-09-12T05:19:25.691" v="260" actId="478"/>
          <ac:graphicFrameMkLst>
            <pc:docMk/>
            <pc:sldMk cId="3292070455" sldId="264"/>
            <ac:graphicFrameMk id="3" creationId="{EC3B833B-75A9-9932-04DB-35320863F5EF}"/>
          </ac:graphicFrameMkLst>
        </pc:graphicFrameChg>
        <pc:graphicFrameChg chg="add mod modGraphic">
          <ac:chgData name="Dai, Loong" userId="5958225e-7972-429a-b7da-0727f645b3c5" providerId="ADAL" clId="{2D28A96E-DC1F-4A17-9336-1A25C6EA9BD9}" dt="2023-09-12T05:40:38.538" v="514" actId="207"/>
          <ac:graphicFrameMkLst>
            <pc:docMk/>
            <pc:sldMk cId="3292070455" sldId="264"/>
            <ac:graphicFrameMk id="6" creationId="{6F487AFA-8ED8-275D-4C6F-B7FEF44B96F4}"/>
          </ac:graphicFrameMkLst>
        </pc:graphicFrameChg>
      </pc:sldChg>
      <pc:sldChg chg="addSp delSp modSp add mod">
        <pc:chgData name="Dai, Loong" userId="5958225e-7972-429a-b7da-0727f645b3c5" providerId="ADAL" clId="{2D28A96E-DC1F-4A17-9336-1A25C6EA9BD9}" dt="2023-09-12T05:29:32.953" v="424"/>
        <pc:sldMkLst>
          <pc:docMk/>
          <pc:sldMk cId="1542727831" sldId="265"/>
        </pc:sldMkLst>
        <pc:spChg chg="mod">
          <ac:chgData name="Dai, Loong" userId="5958225e-7972-429a-b7da-0727f645b3c5" providerId="ADAL" clId="{2D28A96E-DC1F-4A17-9336-1A25C6EA9BD9}" dt="2023-09-12T05:29:27.336" v="422"/>
          <ac:spMkLst>
            <pc:docMk/>
            <pc:sldMk cId="1542727831" sldId="265"/>
            <ac:spMk id="4" creationId="{D059CCD5-6CC8-A349-8AAD-258B403F82C7}"/>
          </ac:spMkLst>
        </pc:spChg>
        <pc:spChg chg="del">
          <ac:chgData name="Dai, Loong" userId="5958225e-7972-429a-b7da-0727f645b3c5" providerId="ADAL" clId="{2D28A96E-DC1F-4A17-9336-1A25C6EA9BD9}" dt="2023-09-12T05:29:32.631" v="423" actId="478"/>
          <ac:spMkLst>
            <pc:docMk/>
            <pc:sldMk cId="1542727831" sldId="265"/>
            <ac:spMk id="5" creationId="{2DC29058-5CA4-7444-84FB-19552628A5DC}"/>
          </ac:spMkLst>
        </pc:spChg>
        <pc:picChg chg="add mod">
          <ac:chgData name="Dai, Loong" userId="5958225e-7972-429a-b7da-0727f645b3c5" providerId="ADAL" clId="{2D28A96E-DC1F-4A17-9336-1A25C6EA9BD9}" dt="2023-09-12T05:29:32.953" v="424"/>
          <ac:picMkLst>
            <pc:docMk/>
            <pc:sldMk cId="1542727831" sldId="265"/>
            <ac:picMk id="2" creationId="{78401D20-038C-0A26-1E5F-A383ACC2DEAD}"/>
          </ac:picMkLst>
        </pc:picChg>
      </pc:sldChg>
      <pc:sldChg chg="add">
        <pc:chgData name="Dai, Loong" userId="5958225e-7972-429a-b7da-0727f645b3c5" providerId="ADAL" clId="{2D28A96E-DC1F-4A17-9336-1A25C6EA9BD9}" dt="2023-09-12T05:08:42.853" v="127"/>
        <pc:sldMkLst>
          <pc:docMk/>
          <pc:sldMk cId="1049588185" sldId="266"/>
        </pc:sldMkLst>
      </pc:sldChg>
      <pc:sldChg chg="add">
        <pc:chgData name="Dai, Loong" userId="5958225e-7972-429a-b7da-0727f645b3c5" providerId="ADAL" clId="{2D28A96E-DC1F-4A17-9336-1A25C6EA9BD9}" dt="2023-09-12T05:08:42.853" v="127"/>
        <pc:sldMkLst>
          <pc:docMk/>
          <pc:sldMk cId="2667434035" sldId="267"/>
        </pc:sldMkLst>
      </pc:sldChg>
      <pc:sldChg chg="delSp modSp add mod">
        <pc:chgData name="Dai, Loong" userId="5958225e-7972-429a-b7da-0727f645b3c5" providerId="ADAL" clId="{2D28A96E-DC1F-4A17-9336-1A25C6EA9BD9}" dt="2023-09-12T05:29:09.508" v="421"/>
        <pc:sldMkLst>
          <pc:docMk/>
          <pc:sldMk cId="2353156743" sldId="268"/>
        </pc:sldMkLst>
        <pc:spChg chg="mod">
          <ac:chgData name="Dai, Loong" userId="5958225e-7972-429a-b7da-0727f645b3c5" providerId="ADAL" clId="{2D28A96E-DC1F-4A17-9336-1A25C6EA9BD9}" dt="2023-09-12T05:29:09.508" v="421"/>
          <ac:spMkLst>
            <pc:docMk/>
            <pc:sldMk cId="2353156743" sldId="268"/>
            <ac:spMk id="2" creationId="{F89EEF15-7D32-3FED-70D8-F54720246504}"/>
          </ac:spMkLst>
        </pc:spChg>
        <pc:spChg chg="del">
          <ac:chgData name="Dai, Loong" userId="5958225e-7972-429a-b7da-0727f645b3c5" providerId="ADAL" clId="{2D28A96E-DC1F-4A17-9336-1A25C6EA9BD9}" dt="2023-09-12T05:27:56.087" v="411" actId="478"/>
          <ac:spMkLst>
            <pc:docMk/>
            <pc:sldMk cId="2353156743" sldId="268"/>
            <ac:spMk id="3" creationId="{9D39CA0E-126A-9747-352A-974F7596783E}"/>
          </ac:spMkLst>
        </pc:spChg>
        <pc:spChg chg="del">
          <ac:chgData name="Dai, Loong" userId="5958225e-7972-429a-b7da-0727f645b3c5" providerId="ADAL" clId="{2D28A96E-DC1F-4A17-9336-1A25C6EA9BD9}" dt="2023-09-12T05:27:59.318" v="413" actId="478"/>
          <ac:spMkLst>
            <pc:docMk/>
            <pc:sldMk cId="2353156743" sldId="268"/>
            <ac:spMk id="5" creationId="{D9223F3A-7425-536B-FA63-DC6054D459A2}"/>
          </ac:spMkLst>
        </pc:spChg>
        <pc:spChg chg="del">
          <ac:chgData name="Dai, Loong" userId="5958225e-7972-429a-b7da-0727f645b3c5" providerId="ADAL" clId="{2D28A96E-DC1F-4A17-9336-1A25C6EA9BD9}" dt="2023-09-12T05:27:56.087" v="411" actId="478"/>
          <ac:spMkLst>
            <pc:docMk/>
            <pc:sldMk cId="2353156743" sldId="268"/>
            <ac:spMk id="7" creationId="{9BA1B5C5-5341-A724-230E-E11B17AD5DD6}"/>
          </ac:spMkLst>
        </pc:spChg>
        <pc:spChg chg="del">
          <ac:chgData name="Dai, Loong" userId="5958225e-7972-429a-b7da-0727f645b3c5" providerId="ADAL" clId="{2D28A96E-DC1F-4A17-9336-1A25C6EA9BD9}" dt="2023-09-12T05:27:58.275" v="412" actId="478"/>
          <ac:spMkLst>
            <pc:docMk/>
            <pc:sldMk cId="2353156743" sldId="268"/>
            <ac:spMk id="8" creationId="{9DE0BCF4-EBA5-C2A1-6336-1192C41936BE}"/>
          </ac:spMkLst>
        </pc:spChg>
        <pc:spChg chg="del">
          <ac:chgData name="Dai, Loong" userId="5958225e-7972-429a-b7da-0727f645b3c5" providerId="ADAL" clId="{2D28A96E-DC1F-4A17-9336-1A25C6EA9BD9}" dt="2023-09-12T05:27:56.087" v="411" actId="478"/>
          <ac:spMkLst>
            <pc:docMk/>
            <pc:sldMk cId="2353156743" sldId="268"/>
            <ac:spMk id="9" creationId="{DC8A79BE-497B-FAA4-D699-DB025245D212}"/>
          </ac:spMkLst>
        </pc:spChg>
        <pc:spChg chg="del">
          <ac:chgData name="Dai, Loong" userId="5958225e-7972-429a-b7da-0727f645b3c5" providerId="ADAL" clId="{2D28A96E-DC1F-4A17-9336-1A25C6EA9BD9}" dt="2023-09-12T05:27:59.318" v="413" actId="478"/>
          <ac:spMkLst>
            <pc:docMk/>
            <pc:sldMk cId="2353156743" sldId="268"/>
            <ac:spMk id="10" creationId="{B89BB723-EEFB-336A-4350-C442A236C520}"/>
          </ac:spMkLst>
        </pc:spChg>
        <pc:spChg chg="del">
          <ac:chgData name="Dai, Loong" userId="5958225e-7972-429a-b7da-0727f645b3c5" providerId="ADAL" clId="{2D28A96E-DC1F-4A17-9336-1A25C6EA9BD9}" dt="2023-09-12T05:27:56.087" v="411" actId="478"/>
          <ac:spMkLst>
            <pc:docMk/>
            <pc:sldMk cId="2353156743" sldId="268"/>
            <ac:spMk id="11" creationId="{A0156E58-C72B-83A6-7C25-1FEE131E9A96}"/>
          </ac:spMkLst>
        </pc:spChg>
        <pc:spChg chg="del">
          <ac:chgData name="Dai, Loong" userId="5958225e-7972-429a-b7da-0727f645b3c5" providerId="ADAL" clId="{2D28A96E-DC1F-4A17-9336-1A25C6EA9BD9}" dt="2023-09-12T05:27:56.087" v="411" actId="478"/>
          <ac:spMkLst>
            <pc:docMk/>
            <pc:sldMk cId="2353156743" sldId="268"/>
            <ac:spMk id="12" creationId="{CD3F482E-192F-F67A-3826-CF421F2A3BEC}"/>
          </ac:spMkLst>
        </pc:spChg>
        <pc:spChg chg="del">
          <ac:chgData name="Dai, Loong" userId="5958225e-7972-429a-b7da-0727f645b3c5" providerId="ADAL" clId="{2D28A96E-DC1F-4A17-9336-1A25C6EA9BD9}" dt="2023-09-12T05:27:56.087" v="411" actId="478"/>
          <ac:spMkLst>
            <pc:docMk/>
            <pc:sldMk cId="2353156743" sldId="268"/>
            <ac:spMk id="13" creationId="{4206392F-4AB3-CBCC-8E6F-E99CF8B3CAAF}"/>
          </ac:spMkLst>
        </pc:spChg>
        <pc:graphicFrameChg chg="del">
          <ac:chgData name="Dai, Loong" userId="5958225e-7972-429a-b7da-0727f645b3c5" providerId="ADAL" clId="{2D28A96E-DC1F-4A17-9336-1A25C6EA9BD9}" dt="2023-09-12T05:27:54.157" v="410" actId="478"/>
          <ac:graphicFrameMkLst>
            <pc:docMk/>
            <pc:sldMk cId="2353156743" sldId="268"/>
            <ac:graphicFrameMk id="6" creationId="{6F487AFA-8ED8-275D-4C6F-B7FEF44B96F4}"/>
          </ac:graphicFrameMkLst>
        </pc:graphicFrameChg>
      </pc:sldChg>
      <pc:sldChg chg="addSp delSp modSp add mod">
        <pc:chgData name="Dai, Loong" userId="5958225e-7972-429a-b7da-0727f645b3c5" providerId="ADAL" clId="{2D28A96E-DC1F-4A17-9336-1A25C6EA9BD9}" dt="2023-09-12T05:36:41.061" v="498" actId="20577"/>
        <pc:sldMkLst>
          <pc:docMk/>
          <pc:sldMk cId="3440046128" sldId="269"/>
        </pc:sldMkLst>
        <pc:spChg chg="add mod">
          <ac:chgData name="Dai, Loong" userId="5958225e-7972-429a-b7da-0727f645b3c5" providerId="ADAL" clId="{2D28A96E-DC1F-4A17-9336-1A25C6EA9BD9}" dt="2023-09-12T05:34:51.680" v="490" actId="20577"/>
          <ac:spMkLst>
            <pc:docMk/>
            <pc:sldMk cId="3440046128" sldId="269"/>
            <ac:spMk id="3" creationId="{6FBD1D0D-A93F-2B37-B532-2B2FE4B2D20F}"/>
          </ac:spMkLst>
        </pc:spChg>
        <pc:spChg chg="add mod">
          <ac:chgData name="Dai, Loong" userId="5958225e-7972-429a-b7da-0727f645b3c5" providerId="ADAL" clId="{2D28A96E-DC1F-4A17-9336-1A25C6EA9BD9}" dt="2023-09-12T05:36:41.061" v="498" actId="20577"/>
          <ac:spMkLst>
            <pc:docMk/>
            <pc:sldMk cId="3440046128" sldId="269"/>
            <ac:spMk id="5" creationId="{5A0621A1-6A51-CEDF-7707-8891924ECEE9}"/>
          </ac:spMkLst>
        </pc:spChg>
        <pc:spChg chg="add mod">
          <ac:chgData name="Dai, Loong" userId="5958225e-7972-429a-b7da-0727f645b3c5" providerId="ADAL" clId="{2D28A96E-DC1F-4A17-9336-1A25C6EA9BD9}" dt="2023-09-12T05:36:31.369" v="495" actId="14100"/>
          <ac:spMkLst>
            <pc:docMk/>
            <pc:sldMk cId="3440046128" sldId="269"/>
            <ac:spMk id="6" creationId="{D08BDDF7-0129-D33F-BFDA-BE209C47BCC8}"/>
          </ac:spMkLst>
        </pc:spChg>
        <pc:picChg chg="del">
          <ac:chgData name="Dai, Loong" userId="5958225e-7972-429a-b7da-0727f645b3c5" providerId="ADAL" clId="{2D28A96E-DC1F-4A17-9336-1A25C6EA9BD9}" dt="2023-09-12T05:31:11.190" v="429" actId="478"/>
          <ac:picMkLst>
            <pc:docMk/>
            <pc:sldMk cId="3440046128" sldId="269"/>
            <ac:picMk id="2" creationId="{78401D20-038C-0A26-1E5F-A383ACC2DEAD}"/>
          </ac:picMkLst>
        </pc:picChg>
      </pc:sldChg>
      <pc:sldChg chg="delSp modSp add mod">
        <pc:chgData name="Dai, Loong" userId="5958225e-7972-429a-b7da-0727f645b3c5" providerId="ADAL" clId="{2D28A96E-DC1F-4A17-9336-1A25C6EA9BD9}" dt="2023-09-12T05:41:54.178" v="524" actId="478"/>
        <pc:sldMkLst>
          <pc:docMk/>
          <pc:sldMk cId="2519230658" sldId="270"/>
        </pc:sldMkLst>
        <pc:spChg chg="mod">
          <ac:chgData name="Dai, Loong" userId="5958225e-7972-429a-b7da-0727f645b3c5" providerId="ADAL" clId="{2D28A96E-DC1F-4A17-9336-1A25C6EA9BD9}" dt="2023-09-12T05:41:51.600" v="523" actId="20577"/>
          <ac:spMkLst>
            <pc:docMk/>
            <pc:sldMk cId="2519230658" sldId="270"/>
            <ac:spMk id="4" creationId="{D059CCD5-6CC8-A349-8AAD-258B403F82C7}"/>
          </ac:spMkLst>
        </pc:spChg>
        <pc:picChg chg="del">
          <ac:chgData name="Dai, Loong" userId="5958225e-7972-429a-b7da-0727f645b3c5" providerId="ADAL" clId="{2D28A96E-DC1F-4A17-9336-1A25C6EA9BD9}" dt="2023-09-12T05:41:54.178" v="524" actId="478"/>
          <ac:picMkLst>
            <pc:docMk/>
            <pc:sldMk cId="2519230658" sldId="270"/>
            <ac:picMk id="2" creationId="{78401D20-038C-0A26-1E5F-A383ACC2DEAD}"/>
          </ac:picMkLst>
        </pc:picChg>
      </pc:sldChg>
      <pc:sldChg chg="add del">
        <pc:chgData name="Dai, Loong" userId="5958225e-7972-429a-b7da-0727f645b3c5" providerId="ADAL" clId="{2D28A96E-DC1F-4A17-9336-1A25C6EA9BD9}" dt="2023-09-12T05:41:46.164" v="516" actId="47"/>
        <pc:sldMkLst>
          <pc:docMk/>
          <pc:sldMk cId="2059050647" sldId="271"/>
        </pc:sldMkLst>
      </pc:sldChg>
      <pc:sldChg chg="add del">
        <pc:chgData name="Dai, Loong" userId="5958225e-7972-429a-b7da-0727f645b3c5" providerId="ADAL" clId="{2D28A96E-DC1F-4A17-9336-1A25C6EA9BD9}" dt="2023-09-12T05:41:46.164" v="516" actId="47"/>
        <pc:sldMkLst>
          <pc:docMk/>
          <pc:sldMk cId="3050002212" sldId="272"/>
        </pc:sldMkLst>
      </pc:sldChg>
      <pc:sldChg chg="add">
        <pc:chgData name="Dai, Loong" userId="5958225e-7972-429a-b7da-0727f645b3c5" providerId="ADAL" clId="{2D28A96E-DC1F-4A17-9336-1A25C6EA9BD9}" dt="2023-09-12T05:41:43.645" v="515"/>
        <pc:sldMkLst>
          <pc:docMk/>
          <pc:sldMk cId="3879453355" sldId="273"/>
        </pc:sldMkLst>
      </pc:sldChg>
      <pc:sldChg chg="add">
        <pc:chgData name="Dai, Loong" userId="5958225e-7972-429a-b7da-0727f645b3c5" providerId="ADAL" clId="{2D28A96E-DC1F-4A17-9336-1A25C6EA9BD9}" dt="2023-09-12T05:41:43.645" v="515"/>
        <pc:sldMkLst>
          <pc:docMk/>
          <pc:sldMk cId="3406703220" sldId="27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B84FD1-BC90-108C-82D9-E0E9CAD715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4797A5-FB7A-C476-4572-48380BC2AF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775E7-7936-4A4C-8886-E2AEA7B44F4D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1B370-BBAD-8E2E-20F2-BB46C263E7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DB4C91-7727-A237-4939-18E6ADAF77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7ECC0-A5E4-E442-8340-4FF9E5D85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594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637AC-70AD-45D6-B79D-4B85E11B0492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9C100-C05D-460E-BD4E-F7C0EF266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8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graphic design, graphics&#10;&#10;Description automatically generated">
            <a:extLst>
              <a:ext uri="{FF2B5EF4-FFF2-40B4-BE49-F238E27FC236}">
                <a16:creationId xmlns:a16="http://schemas.microsoft.com/office/drawing/2014/main" id="{ACB38727-B49C-D159-9BC3-ABB7EFDF4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3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7A66-C88D-BC41-AF2A-C7EF1831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6AF67-140E-4F4B-9967-B2ABE550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77706-4CDE-2F47-B3B6-32941E4BB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E5F8F-5A8E-1842-BFDB-7266F8F6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7D77D-113D-E543-B73A-6171923F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5C94A-858C-D545-9D1B-DBB397BF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3D54-FF23-DC43-BDC1-7C9CB291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1C84B-EB95-504C-BA13-9C91D5B99F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407B5-E07B-A34C-BE41-BDB7E9CC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9D598-F34F-974C-9BED-70D728FE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C315E-7554-6248-82BB-A1F3479A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92A2A-9484-704F-8448-BEC2E541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86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D25D-D4D9-9B49-BCF4-BED67C0B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1B320-757B-9E4C-80EE-50CA31AB3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923A0-C47D-CF4A-9BFD-CE852F56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19C6B-09CC-5140-8A0D-050AFDB74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69FE6-C499-6545-97CB-807D22E7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58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C6150A-49A0-A94E-8261-45284D2C2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6B609-CF01-9E40-8034-0330CF362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8B4FA-5A83-C04F-9F30-EC585173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3588A-3217-6446-8535-3F1E4CC7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3105A-F15E-1E49-9383-E6E4AE21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5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font, graphic design&#10;&#10;Description automatically generated">
            <a:extLst>
              <a:ext uri="{FF2B5EF4-FFF2-40B4-BE49-F238E27FC236}">
                <a16:creationId xmlns:a16="http://schemas.microsoft.com/office/drawing/2014/main" id="{45419C14-E5D6-5CA3-227A-A87195012C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A4C8C59-7E73-C444-B318-3209F6635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2" name="Picture 1" descr="A picture containing screenshot, text, rectangle, design&#10;&#10;Description automatically generated">
            <a:extLst>
              <a:ext uri="{FF2B5EF4-FFF2-40B4-BE49-F238E27FC236}">
                <a16:creationId xmlns:a16="http://schemas.microsoft.com/office/drawing/2014/main" id="{64FD727C-8E7C-8F43-54BF-D3D1FDC4FE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10" y="0"/>
            <a:ext cx="12188190" cy="686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98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A4C8C59-7E73-C444-B318-3209F6635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AFB29C0-08AA-9717-E338-422C7B802E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5296" y="154610"/>
            <a:ext cx="1444210" cy="8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97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EC30-1EC6-0B45-886D-C54A28927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15AA9-E6D5-EB42-856D-D7F76E3DB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8C696-DB20-FE4E-BCA3-1E6D04DD7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BA9E8-6E9D-2643-BAC0-4C3A0DBB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8B959-CE0A-9349-967C-65E9C9F1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5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ABB8-9D88-6C41-80C4-559374A5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BA06-00D4-984C-9728-9FBA0B5CA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369E2-743F-AE40-A501-4B413DA75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7D002-7625-6C4D-A611-B3EF8178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28119-6209-3A42-9367-80745DEF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14B60-64E5-D846-B4FA-C59A5F5F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68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BF89B-CAA8-184C-9E27-A0BB1C7A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8CDBD-425F-7A41-AD72-962CF2735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23AAB-EA6F-564F-8EE2-D4C84F834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38FEF2-00C2-4144-B776-C071AD79D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B557D1-2C72-E841-BF8D-F83754B46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9C822-3D0C-0041-8C68-A647AAA8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117E9E-998E-C548-B640-68001DB4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30649-9254-4D43-A6A1-96BF95619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B057D-5C2F-7F42-AE47-35F4172F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226243-985E-4A42-A8E6-775F0BC54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F59E0-176C-0645-BBB0-A001D77A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8BB6A-917E-7C4C-BF10-8C88D5FE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55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43D1EE-4C18-D64D-AF72-D384686F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4635D-A243-9C46-A344-A23C5578B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4CF0D-459F-C340-99B0-DA3FEF85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97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480CF-C0EE-5943-BFB9-C1638E116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0343D-9B93-C141-A537-E7FE8084E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F46F0-409C-3E4E-BF8B-968079EE8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F604-BC3A-7249-8689-657AF7B88D6C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961B1-7C55-0C45-8BAC-6372BEDFA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D276A-E708-6147-A1E3-375C693ED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ocs.dapr.io/operations/components/middleware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kccncosschn2023.sched.com/event/1PTF3/27dwebassemblyzha-faasdaelsjxia-webassembly-based-faas-framework-with-distributed-machine-learning-capabilities-wilson-wang-bytedance-michael-yuan-second-state?iframe=no&amp;w=100%25&amp;sidebar=yes&amp;bg=no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kccncosschn2023.sched.com/event/1PTFC/kwen-pi-kang-zha-ze-dyags-chang-zha-ebpf-just-buzz-or-real-byte-ebpf-in-cloud-native-bill-mulligan-isovalent?iframe=no&amp;w=100%25&amp;sidebar=yes&amp;bg=no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kccncosschn2023.sched.com/event/1PTG4/cnizha-zha-jie-zhang-xia-fu-jdaelszhi-ebpf-cni-agnostic-network-performance-accelerator-with-ebpf-mengxin-liu-alauda-yizhou-xu-intel?iframe=no&amp;w=100%25&amp;sidebar=yes&amp;bg=no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kccncosschn2023.sched.com/event/1PTG1/zhi-fu-zha-etcd-post-exploiting-a-compromised-etcd-luis-toro-puig-ncc-group?iframe=no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kccncosschn2023.sched.com/event/1PTJS/kek-chang-zhi-zha-xi-automating-zero-trust-for-cloud-native-applications-raul-mahiques-erin-quill-suse?iframe=no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kccncosschn2023.sched.com/event/1PTIp/zhi-kyvernorenotarynanogitopsze-chi-kicking-security-chain-attacks-to-the-curb-with-kyverno-and-notary-in-gitops-shuting-zhao-nirmata-feynman-zhou-microsoft?iframe=no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kccncosschn2023.sched.com/event/1PTFF/nanoopentelemetrygai-retafu-hao-daepqi-ji-ru-zha-bing-balancing-cost-and-quality-in-opentelemetry-an-evaluation-of-sampling-policies-zhu-jiekun-quwan?iframe=no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kccncosschn2023.sched.com/event/1PTGY/jie-de-yi-zha-promql-chat-with-me-and-get-the-promql-you-want-kunyi-chen-alibaba-cloud?iframe=no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kccncosschn2023.sched.com/event/1PTGw/zhi-kuberayrekueuenanokubernetesfa-sailing-raydu-zhe-sailing-ray-workloads-with-kuberay-and-kueue-in-kubernetes-jason-hu-volcano-engine-kante-yin-daocloud?iframe=no&amp;w=100%25&amp;sidebar=yes&amp;bg=no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kccncosschn2023.sched.com/event/1RSk1/nanokubernetesken-yong-rexia-zha-pian-fa-lia-xu-ni-building-a-fine-grained-and-intelligent-resource-management-system-on-kubernetes-he-cao-wei-shao-bytedance?iframe=no&amp;w=100%25&amp;sidebar=yes&amp;bg=no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kccncosschn2023.sched.com/event/1R598/zhu-ya-zhi-webassemblyzha-si-hao-wa-xia-develop-build-deploy-lightweight-ai-services-with-webassembly-kinfey-lo-microsoft-vivian-hu-second-state-jianbai-ye?iframe=no&amp;w=100%25&amp;sidebar=yes&amp;bg=no" TargetMode="Externa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kccncosschn2023.sched.com/event/1PTH5/zhi-rezha-xia-ai-chan-du-zhe-zha-qos-enhance-workload-qos-with-pluggable-and-customizable-smarter-runtimes-rougang-han-alibaba-kang-zhang-intel?iframe=no&amp;w=100%25&amp;sidebar=yes&amp;bg=no" TargetMode="Externa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kccncosschn2023.sched.com/" TargetMode="External"/><Relationship Id="rId2" Type="http://schemas.openxmlformats.org/officeDocument/2006/relationships/hyperlink" Target="https://kccncosschn2023.sched.com/event/1PTJ7/di-wu-zhong-shi-yi-dui-daelsnanomao-kek-du-zhe-break-through-cluster-boundaries-to-autoscale-workloads-across-them-on-a-large-scale-wei-jiang-huawei-cloud-xingyan-jiang-daocloud?iframe=no&amp;w=100%25&amp;sidebar=yes&amp;bg=no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hyperlink" Target="https://kccncosschn2023.sched.com/event/1PTJG/zhong-shi-hpa-xiao-zhong-te-mao-refu-multi-cloud-multi-cluster-hpa-helps-tripcom-group-deal-with-business-downturn-and-rapid-recovery-honghui-yue-jingxue-li-tripcom?iframe=no&amp;w=100%25&amp;sidebar=yes&amp;bg=no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kccncosschn2023.sched.com/event/1PTIL/zhi-ebpfmao-chan-guo-zhong-shi-hao-bi-cross-cluster-traffic-orchestration-with-ebpf-xiaohui-zhang-flomesh-zhen-chang-huawei-cloud?iframe=no&amp;w=100%25&amp;sidebar=yes&amp;bg=no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kccncosschn2023.sched.com/event/1PTF0/envoyjie-daep-chang-zha-apijie-envoy-gateway-the-api-gateway-in-the-cloud-native-era-xunzhuo-liu-tencent-huabing-zhao-tetrate?iframe=no&amp;w=100%25&amp;sidebar=yes&amp;bg=no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kccncosschn2023.sched.com/event/1PTKo/daprwebassemblyzha-jiong-dan-re-the-state-and-future-of-webassembly-in-dapr-loong-dai-intel?iframe=no&amp;w=100%25&amp;sidebar=yes&amp;bg=no" TargetMode="Externa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723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WebAssembly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+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Dapr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FAB104-5737-A56E-34BB-7EA3BA9CD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255" y="1898795"/>
            <a:ext cx="10092974" cy="37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48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WebAssembly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+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Dapr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75C6EE-4F69-7C01-06C0-BEAD5DDD2CE4}"/>
              </a:ext>
            </a:extLst>
          </p:cNvPr>
          <p:cNvSpPr txBox="1"/>
          <p:nvPr/>
        </p:nvSpPr>
        <p:spPr>
          <a:xfrm>
            <a:off x="998483" y="1394936"/>
            <a:ext cx="87761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Wasm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3176D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 middleware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allows you to manipulate an incoming request or serve a response with custom logic compiled to a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Wasm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binary. In other words, you can extend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Dapr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using external files that are not pre-compiled into the 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daprd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binary. </a:t>
            </a: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497C4A-BF37-F08B-A673-3B6B0EAC7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552" y="2595265"/>
            <a:ext cx="45720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85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WebAssembly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-Based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Fass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Framework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258203-377B-7595-7CD4-758D53EA97F8}"/>
              </a:ext>
            </a:extLst>
          </p:cNvPr>
          <p:cNvSpPr txBox="1"/>
          <p:nvPr/>
        </p:nvSpPr>
        <p:spPr>
          <a:xfrm>
            <a:off x="1469211" y="1324304"/>
            <a:ext cx="83447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sng" dirty="0">
                <a:solidFill>
                  <a:srgbClr val="000000"/>
                </a:solidFill>
                <a:effectLst/>
                <a:latin typeface="inherit"/>
                <a:hlinkClick r:id="rId2"/>
              </a:rPr>
              <a:t>WebAssembly-Based FaaS Framework with Distributed Machine Learning Capabilities – </a:t>
            </a:r>
          </a:p>
          <a:p>
            <a:r>
              <a:rPr lang="en-US" b="0" i="0" u="sng" dirty="0">
                <a:solidFill>
                  <a:srgbClr val="000000"/>
                </a:solidFill>
                <a:effectLst/>
                <a:latin typeface="inherit"/>
                <a:hlinkClick r:id="rId2"/>
              </a:rPr>
              <a:t>Wilson Wang, ByteDance &amp; Michael Yuan, Second State</a:t>
            </a:r>
            <a:br>
              <a:rPr lang="en-US" b="0" i="0" dirty="0">
                <a:solidFill>
                  <a:srgbClr val="333333"/>
                </a:solidFill>
                <a:effectLst/>
                <a:latin typeface="inherit"/>
              </a:rPr>
            </a:br>
            <a:endParaRPr lang="en-US" b="0" i="0" dirty="0">
              <a:solidFill>
                <a:srgbClr val="333333"/>
              </a:solidFill>
              <a:effectLst/>
              <a:latin typeface="inherit"/>
            </a:endParaRPr>
          </a:p>
          <a:p>
            <a:endParaRPr lang="en-CN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952CF53-6E8E-A0EE-3671-7E2641C16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403" y="2259997"/>
            <a:ext cx="8058593" cy="384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09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4894691" y="2592845"/>
            <a:ext cx="10515600" cy="3041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eBPF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357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2824" y="66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eBPF</a:t>
            </a:r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in Cloud Native</a:t>
            </a: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D42B2-D587-0D80-F4B7-FC729F28520B}"/>
              </a:ext>
            </a:extLst>
          </p:cNvPr>
          <p:cNvSpPr txBox="1"/>
          <p:nvPr/>
        </p:nvSpPr>
        <p:spPr>
          <a:xfrm>
            <a:off x="1283576" y="1150639"/>
            <a:ext cx="9543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u="sng" dirty="0">
                <a:solidFill>
                  <a:srgbClr val="000000"/>
                </a:solidFill>
                <a:effectLst/>
                <a:latin typeface="inherit"/>
                <a:hlinkClick r:id="rId2"/>
              </a:rPr>
              <a:t>Just Buzz or Real Byte? eBPF in Cloud Native - Bill Mulligan, Isovalent</a:t>
            </a:r>
            <a:endParaRPr lang="en-US" b="0" i="0" dirty="0">
              <a:solidFill>
                <a:srgbClr val="333333"/>
              </a:solidFill>
              <a:effectLst/>
              <a:latin typeface="inheri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F76B9F-5017-B3A4-D6D0-80C478902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767" y="1751170"/>
            <a:ext cx="7772400" cy="484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32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2824" y="66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eBPF</a:t>
            </a:r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in Cloud Native</a:t>
            </a: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3A9730-2032-B568-4B6E-62C027AA6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048" y="1229839"/>
            <a:ext cx="5150886" cy="536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87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2824" y="66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eBPF</a:t>
            </a:r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in Cloud Native</a:t>
            </a: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B8E00F-C007-99EF-FA30-735936CA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713" y="1607882"/>
            <a:ext cx="7995745" cy="457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91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2824" y="66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eBPF</a:t>
            </a:r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in Cloud Native</a:t>
            </a: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839BC0-D846-9820-E390-D73122FD0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62" y="1391886"/>
            <a:ext cx="8705430" cy="489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09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2824" y="66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eBPF</a:t>
            </a:r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in Cloud Native</a:t>
            </a: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01A8BF-7017-27E8-2F79-5BADEB726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43" y="1391886"/>
            <a:ext cx="8717949" cy="489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88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2824" y="66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eBPF</a:t>
            </a:r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in Cloud Native</a:t>
            </a: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1E5C81-B320-4299-0D12-44F99F28B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15" y="1391886"/>
            <a:ext cx="8638885" cy="491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69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1E3EC15-5521-4C4D-8C50-80159D61BEC0}"/>
              </a:ext>
            </a:extLst>
          </p:cNvPr>
          <p:cNvSpPr txBox="1">
            <a:spLocks/>
          </p:cNvSpPr>
          <p:nvPr/>
        </p:nvSpPr>
        <p:spPr>
          <a:xfrm>
            <a:off x="1219661" y="25843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7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KubeCon</a:t>
            </a:r>
            <a:r>
              <a:rPr lang="zh-CN" alt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Highlight</a:t>
            </a:r>
            <a:endParaRPr lang="en-US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877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2824" y="66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eBPF</a:t>
            </a:r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in Cloud Native</a:t>
            </a: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FBC8E-2D49-856F-986E-5AFAC7D61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58" y="1391886"/>
            <a:ext cx="8638884" cy="492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17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2824" y="66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eBPF</a:t>
            </a:r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in Cloud Native</a:t>
            </a: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7A4CC4-62A4-4AB1-1EFF-A35C082E8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06" y="1468087"/>
            <a:ext cx="8811483" cy="492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11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2824" y="66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eBPF</a:t>
            </a:r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in Cloud Native</a:t>
            </a: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18CDA-AE9F-B961-8218-D43AA96B4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996" y="1476829"/>
            <a:ext cx="8766846" cy="488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25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92824" y="66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eBPF</a:t>
            </a:r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in Cloud Native</a:t>
            </a: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90BAD0-A6F7-1CC0-FC3D-A5FE626FF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06" y="1518871"/>
            <a:ext cx="8766846" cy="489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03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TCP/IP Bypass with </a:t>
            </a:r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eBPF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in Istio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D42B2-D587-0D80-F4B7-FC729F28520B}"/>
              </a:ext>
            </a:extLst>
          </p:cNvPr>
          <p:cNvSpPr txBox="1"/>
          <p:nvPr/>
        </p:nvSpPr>
        <p:spPr>
          <a:xfrm>
            <a:off x="1229709" y="1391886"/>
            <a:ext cx="95433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solidFill>
                  <a:srgbClr val="000000"/>
                </a:solidFill>
                <a:effectLst/>
                <a:latin typeface="inherit"/>
                <a:hlinkClick r:id="rId2"/>
              </a:rPr>
              <a:t>CNI-Agnostic Network Performance Accelerator with eBPF - Mengxin Liu, Alauda &amp; Yizhou Xu, Intel</a:t>
            </a:r>
            <a:br>
              <a:rPr lang="en-US" b="0" i="0" dirty="0">
                <a:solidFill>
                  <a:srgbClr val="333333"/>
                </a:solidFill>
                <a:effectLst/>
                <a:latin typeface="inherit"/>
              </a:rPr>
            </a:br>
            <a:r>
              <a:rPr lang="en-CN" dirty="0"/>
              <a:t>https://github.com/intel/istio-tcpip-bypass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8DC5B2-3216-E302-CA9D-20A35197D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972" y="2238080"/>
            <a:ext cx="8563304" cy="425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17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TCP/IP Bypass with </a:t>
            </a:r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eBPF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in Istio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E12EDA-3343-A23D-EEDE-68E0AB94A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06" y="1623849"/>
            <a:ext cx="9954371" cy="399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24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TCP/IP Bypass with </a:t>
            </a:r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eBPF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in Istio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1B1E4A-FC51-8DEC-235A-62EEF15B2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236" y="1560040"/>
            <a:ext cx="9089528" cy="434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28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4243050" y="2561314"/>
            <a:ext cx="10515600" cy="3041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Security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254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75305" y="572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Post-exploiting </a:t>
            </a:r>
            <a:r>
              <a:rPr lang="en-US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etcd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F1AF1E-744A-913D-9720-B0A22B19DA35}"/>
              </a:ext>
            </a:extLst>
          </p:cNvPr>
          <p:cNvSpPr txBox="1"/>
          <p:nvPr/>
        </p:nvSpPr>
        <p:spPr>
          <a:xfrm>
            <a:off x="1939158" y="1650914"/>
            <a:ext cx="83136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  <a:hlinkClick r:id="rId2"/>
              </a:rPr>
              <a:t>Post-Exploiting a Compromised ETCD - Luis Toro Puig, NCC Group</a:t>
            </a:r>
            <a:br>
              <a:rPr lang="en-US" b="0" i="0" dirty="0">
                <a:solidFill>
                  <a:srgbClr val="333333"/>
                </a:solidFill>
                <a:effectLst/>
                <a:latin typeface="inherit"/>
              </a:rPr>
            </a:br>
            <a:endParaRPr lang="en-US" b="0" i="0" dirty="0">
              <a:solidFill>
                <a:srgbClr val="333333"/>
              </a:solidFill>
              <a:effectLst/>
              <a:latin typeface="inheri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BD168B-A458-9B4F-BB27-A6D2A7B25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565" y="2187034"/>
            <a:ext cx="8339081" cy="426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43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392918-9A88-2F85-5479-29BB80519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74" y="1725425"/>
            <a:ext cx="9792730" cy="41603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41CE14-99FB-E3FD-5F1A-B81DADA98E59}"/>
              </a:ext>
            </a:extLst>
          </p:cNvPr>
          <p:cNvSpPr txBox="1">
            <a:spLocks/>
          </p:cNvSpPr>
          <p:nvPr/>
        </p:nvSpPr>
        <p:spPr>
          <a:xfrm>
            <a:off x="383804" y="783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Post-exploiting </a:t>
            </a:r>
            <a:r>
              <a:rPr lang="en-US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etcd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390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2242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1375458" y="1908420"/>
            <a:ext cx="10515600" cy="3041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WebAssembly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eBPF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AF4EF1B-714B-5987-34CE-6A8CB3E6DB1C}"/>
              </a:ext>
            </a:extLst>
          </p:cNvPr>
          <p:cNvSpPr txBox="1">
            <a:spLocks/>
          </p:cNvSpPr>
          <p:nvPr/>
        </p:nvSpPr>
        <p:spPr>
          <a:xfrm>
            <a:off x="617227" y="-799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Agenda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588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32200-BBF4-AB81-7868-97428F470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095" y="1462844"/>
            <a:ext cx="8899635" cy="47192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375305" y="1372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Post-exploiting </a:t>
            </a:r>
            <a:r>
              <a:rPr lang="en-US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etcd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408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375305" y="1372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Neuvector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D2B467-4354-818B-3CE9-243819E51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72" y="1960179"/>
            <a:ext cx="9911055" cy="43181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ED7BAE-595A-07A8-F8D1-9FA81B203FDF}"/>
              </a:ext>
            </a:extLst>
          </p:cNvPr>
          <p:cNvSpPr txBox="1"/>
          <p:nvPr/>
        </p:nvSpPr>
        <p:spPr>
          <a:xfrm>
            <a:off x="2033752" y="1383091"/>
            <a:ext cx="85606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u="sng" dirty="0">
                <a:solidFill>
                  <a:srgbClr val="000000"/>
                </a:solidFill>
                <a:effectLst/>
                <a:latin typeface="inherit"/>
                <a:hlinkClick r:id="rId3"/>
              </a:rPr>
              <a:t>Automating Zero-Trust for Cloud Native Applications - Raul Mahiques &amp; Erin Quill, SUSE</a:t>
            </a:r>
            <a:br>
              <a:rPr lang="en-US" b="0" i="0" dirty="0">
                <a:solidFill>
                  <a:srgbClr val="333333"/>
                </a:solidFill>
                <a:effectLst/>
                <a:latin typeface="inherit"/>
              </a:rPr>
            </a:br>
            <a:endParaRPr lang="en-US" b="0" i="0" dirty="0">
              <a:solidFill>
                <a:srgbClr val="333333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1477384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375305" y="1372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Neuvector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CA4FE3-BC0A-483C-94B7-892192856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81" y="1462844"/>
            <a:ext cx="9505303" cy="44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64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375305" y="1372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Neuvector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BC8DC5-CFD0-DD78-EAE0-2C7F213EA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42" y="1368251"/>
            <a:ext cx="10154027" cy="470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22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375305" y="1372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Neuvector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EFC3CA-0C8F-6E3D-1A66-BD4AE595E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02" y="1462844"/>
            <a:ext cx="9834449" cy="461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76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375305" y="1372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Neuvector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EFC3CA-0C8F-6E3D-1A66-BD4AE595E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02" y="1462844"/>
            <a:ext cx="9834449" cy="461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51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375305" y="1372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Software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Supply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Chain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Security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2E216F-6C51-B279-1208-29D1891AB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95" y="2051423"/>
            <a:ext cx="9877309" cy="4206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15974C-9E11-A063-CF47-F7357BABB01E}"/>
              </a:ext>
            </a:extLst>
          </p:cNvPr>
          <p:cNvSpPr txBox="1"/>
          <p:nvPr/>
        </p:nvSpPr>
        <p:spPr>
          <a:xfrm>
            <a:off x="2123088" y="1128093"/>
            <a:ext cx="85681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u="sng" dirty="0">
                <a:solidFill>
                  <a:srgbClr val="000000"/>
                </a:solidFill>
                <a:effectLst/>
                <a:latin typeface="inherit"/>
                <a:hlinkClick r:id="rId3"/>
              </a:rPr>
              <a:t> Kicking Security Chain Attacks to the Curb with Kyverno and Notary in GitOps - Shuting Zhao, Nirmata &amp; Feynman Zhou, Microsoft</a:t>
            </a:r>
            <a:br>
              <a:rPr lang="en-US" b="0" i="0" dirty="0">
                <a:solidFill>
                  <a:srgbClr val="333333"/>
                </a:solidFill>
                <a:effectLst/>
                <a:latin typeface="inherit"/>
              </a:rPr>
            </a:br>
            <a:endParaRPr lang="en-US" b="0" i="0" dirty="0">
              <a:solidFill>
                <a:srgbClr val="333333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822126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375305" y="1372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Software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Supply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Chain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Security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59B478-C18F-5859-0F4B-058CD691C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943" y="1599479"/>
            <a:ext cx="8584324" cy="402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24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375305" y="1372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Software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Supply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Chain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Security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AB1F82-F03A-9843-1A2D-8260E292D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095" y="1462844"/>
            <a:ext cx="9089226" cy="45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26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375305" y="1372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Software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Supply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Chain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Security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FBAB49-40EB-3E0E-E64F-BC7B0ACC9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59" y="1462844"/>
            <a:ext cx="9684786" cy="440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92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160484" y="2267024"/>
            <a:ext cx="10515600" cy="3041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WebAssembly</a:t>
            </a:r>
            <a:endParaRPr lang="en-US" sz="135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9297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402223" y="2130390"/>
            <a:ext cx="10515600" cy="3041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Observability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678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375305" y="2949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OpenTelemetry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C8A5C-8BC0-D8D0-6590-5260CA77457E}"/>
              </a:ext>
            </a:extLst>
          </p:cNvPr>
          <p:cNvSpPr txBox="1"/>
          <p:nvPr/>
        </p:nvSpPr>
        <p:spPr>
          <a:xfrm>
            <a:off x="1301095" y="1297334"/>
            <a:ext cx="9684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u="sng" dirty="0">
                <a:solidFill>
                  <a:srgbClr val="000000"/>
                </a:solidFill>
                <a:effectLst/>
                <a:latin typeface="inherit"/>
                <a:hlinkClick r:id="rId2"/>
              </a:rPr>
              <a:t>Balancing Cost and Quality in OpenTelemetry: An Evaluation of Sampling Policies - Zhu Jiekun, Quwan</a:t>
            </a:r>
            <a:br>
              <a:rPr lang="en-US" b="0" i="0" dirty="0">
                <a:solidFill>
                  <a:srgbClr val="333333"/>
                </a:solidFill>
                <a:effectLst/>
                <a:latin typeface="inherit"/>
              </a:rPr>
            </a:br>
            <a:endParaRPr lang="en-US" b="0" i="0" dirty="0">
              <a:solidFill>
                <a:srgbClr val="333333"/>
              </a:solidFill>
              <a:effectLst/>
              <a:latin typeface="inheri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99AD80-9A97-3271-D8B8-CB6155006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095" y="1875325"/>
            <a:ext cx="9240781" cy="448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58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375305" y="2949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OpenTelemetry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CB08B4-790E-18EC-83E1-D79FCFAD4DAE}"/>
              </a:ext>
            </a:extLst>
          </p:cNvPr>
          <p:cNvSpPr txBox="1"/>
          <p:nvPr/>
        </p:nvSpPr>
        <p:spPr>
          <a:xfrm>
            <a:off x="788276" y="1379794"/>
            <a:ext cx="8776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Head-based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Sampling</a:t>
            </a: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8A7C0-F551-1BE3-4911-A9349F3CE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31" y="1869691"/>
            <a:ext cx="9351580" cy="444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48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375305" y="2949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OpenTelemetry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08B353-D0C4-500F-AAE0-78FA2FF82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47" y="1877752"/>
            <a:ext cx="9735354" cy="44389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CB08B4-790E-18EC-83E1-D79FCFAD4DAE}"/>
              </a:ext>
            </a:extLst>
          </p:cNvPr>
          <p:cNvSpPr txBox="1"/>
          <p:nvPr/>
        </p:nvSpPr>
        <p:spPr>
          <a:xfrm>
            <a:off x="788276" y="1379794"/>
            <a:ext cx="8776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Tail-based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Sampling</a:t>
            </a: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427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375305" y="2949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OpenTelemetry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CB08B4-790E-18EC-83E1-D79FCFAD4DAE}"/>
              </a:ext>
            </a:extLst>
          </p:cNvPr>
          <p:cNvSpPr txBox="1"/>
          <p:nvPr/>
        </p:nvSpPr>
        <p:spPr>
          <a:xfrm>
            <a:off x="788276" y="1379794"/>
            <a:ext cx="8776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Retroactive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Sampling</a:t>
            </a: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CCC51-7A16-6F16-D836-94F59CC24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78" y="1929935"/>
            <a:ext cx="9431312" cy="442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926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375305" y="2949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OpenTelemetry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FAB089-6C44-8F02-BEA7-6B1708733EEC}"/>
              </a:ext>
            </a:extLst>
          </p:cNvPr>
          <p:cNvSpPr txBox="1"/>
          <p:nvPr/>
        </p:nvSpPr>
        <p:spPr>
          <a:xfrm>
            <a:off x="788276" y="1379794"/>
            <a:ext cx="8776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Retroactive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Sampling</a:t>
            </a: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4C079E-202C-5EE6-D828-97589ED12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100" y="1859926"/>
            <a:ext cx="9481901" cy="450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01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375305" y="2949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OpenTelemetry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FAB089-6C44-8F02-BEA7-6B1708733EEC}"/>
              </a:ext>
            </a:extLst>
          </p:cNvPr>
          <p:cNvSpPr txBox="1"/>
          <p:nvPr/>
        </p:nvSpPr>
        <p:spPr>
          <a:xfrm>
            <a:off x="788276" y="1379794"/>
            <a:ext cx="8776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Retroactive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Sampling</a:t>
            </a: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B521D7-4A99-E6BF-05AF-EA1B9C39F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823314"/>
            <a:ext cx="8098220" cy="46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338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375305" y="2949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OpenTelemetry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FAB089-6C44-8F02-BEA7-6B1708733EEC}"/>
              </a:ext>
            </a:extLst>
          </p:cNvPr>
          <p:cNvSpPr txBox="1"/>
          <p:nvPr/>
        </p:nvSpPr>
        <p:spPr>
          <a:xfrm>
            <a:off x="788276" y="1379794"/>
            <a:ext cx="8776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Retroactive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Sampling</a:t>
            </a: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45C1D2-8D8D-D1EF-E1F0-F2E3FB2B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53" y="1974774"/>
            <a:ext cx="9492550" cy="416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678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533152" y="-834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PromQL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Chatbot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C8C30E-0961-F813-14C3-00A845AAE9AD}"/>
              </a:ext>
            </a:extLst>
          </p:cNvPr>
          <p:cNvSpPr txBox="1"/>
          <p:nvPr/>
        </p:nvSpPr>
        <p:spPr>
          <a:xfrm>
            <a:off x="2007476" y="1119312"/>
            <a:ext cx="83136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u="sng" dirty="0">
                <a:solidFill>
                  <a:srgbClr val="000000"/>
                </a:solidFill>
                <a:effectLst/>
                <a:latin typeface="inherit"/>
                <a:hlinkClick r:id="rId2"/>
              </a:rPr>
              <a:t>PromQL | Chat with Me and Get the PromQL You Want - Kunyi Chen, Alibaba Cloud</a:t>
            </a:r>
            <a:br>
              <a:rPr lang="en-US" b="0" i="0" dirty="0">
                <a:solidFill>
                  <a:srgbClr val="333333"/>
                </a:solidFill>
                <a:effectLst/>
                <a:latin typeface="inherit"/>
              </a:rPr>
            </a:br>
            <a:endParaRPr lang="en-US" b="0" i="0" dirty="0">
              <a:solidFill>
                <a:srgbClr val="333333"/>
              </a:solidFill>
              <a:effectLst/>
              <a:latin typeface="inheri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2BCB7C-BC4E-93DE-D3B3-220BC159D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06" y="1681560"/>
            <a:ext cx="8723587" cy="462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56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533152" y="-834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PromQL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Chatbot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C901ED-1232-17FC-F121-BF7DEFDA4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80" y="1242127"/>
            <a:ext cx="9214944" cy="521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7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WebAssembly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F6EBE1-0EED-E492-FD73-24E0E2B9D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445" y="1419988"/>
            <a:ext cx="8517716" cy="435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238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591410" y="2151411"/>
            <a:ext cx="10515600" cy="3041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Scheduling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2138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375305" y="2949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Ray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+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Kueue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998DE-BF70-9CD8-8B22-1E22D5D8358F}"/>
              </a:ext>
            </a:extLst>
          </p:cNvPr>
          <p:cNvSpPr txBox="1"/>
          <p:nvPr/>
        </p:nvSpPr>
        <p:spPr>
          <a:xfrm>
            <a:off x="925975" y="1453945"/>
            <a:ext cx="11076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u="sng" dirty="0">
                <a:solidFill>
                  <a:srgbClr val="000000"/>
                </a:solidFill>
                <a:effectLst/>
                <a:latin typeface="inherit"/>
                <a:hlinkClick r:id="rId2"/>
              </a:rPr>
              <a:t>Sailing Ray Workloads with KubeRay and Kueue in Kubernetes - Jason Hu, Volcano Engine &amp; Kante Yin, DaoCloud</a:t>
            </a:r>
            <a:br>
              <a:rPr lang="en-US" b="0" i="0" dirty="0">
                <a:solidFill>
                  <a:srgbClr val="333333"/>
                </a:solidFill>
                <a:effectLst/>
                <a:latin typeface="inherit"/>
              </a:rPr>
            </a:br>
            <a:endParaRPr lang="en-US" b="0" i="0" dirty="0">
              <a:solidFill>
                <a:srgbClr val="333333"/>
              </a:solidFill>
              <a:effectLst/>
              <a:latin typeface="inheri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9DE168-57E7-F0D7-E211-0D453D39B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526" y="1901867"/>
            <a:ext cx="9029218" cy="457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885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375305" y="2949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Ray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+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Kueue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A67CCC-66DD-EDF3-57BA-D46ECCE42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816" y="1620499"/>
            <a:ext cx="8783439" cy="43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645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375305" y="2949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Ray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+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Kueue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E81BE-E81A-0217-F988-D654389FB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199" y="1308158"/>
            <a:ext cx="9581438" cy="462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42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375305" y="2949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Ray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+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Kueue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327CBB-CF73-83B9-34A7-6327A366A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721" y="1463451"/>
            <a:ext cx="9006388" cy="396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761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375305" y="2949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Ray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+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Kueue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BC005E-FD57-9A27-DD0D-B259849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095" y="1480586"/>
            <a:ext cx="8965649" cy="4949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40E03D-8D70-ADE8-AB41-82F49EA2076D}"/>
              </a:ext>
            </a:extLst>
          </p:cNvPr>
          <p:cNvSpPr txBox="1"/>
          <p:nvPr/>
        </p:nvSpPr>
        <p:spPr>
          <a:xfrm>
            <a:off x="2118167" y="1087131"/>
            <a:ext cx="601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queue-1-rayjob-with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priority,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sufficient</a:t>
            </a: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755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375305" y="2949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Ray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+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Kueue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40E03D-8D70-ADE8-AB41-82F49EA2076D}"/>
              </a:ext>
            </a:extLst>
          </p:cNvPr>
          <p:cNvSpPr txBox="1"/>
          <p:nvPr/>
        </p:nvSpPr>
        <p:spPr>
          <a:xfrm>
            <a:off x="2013994" y="1156579"/>
            <a:ext cx="758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queue-1-rayjob-with-high-priority,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insufficient,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preemption</a:t>
            </a: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B57748-6E15-AF53-17D5-5E74A8D20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905" y="1756313"/>
            <a:ext cx="8470298" cy="452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319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375305" y="2949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Ray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+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Kueue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40E03D-8D70-ADE8-AB41-82F49EA2076D}"/>
              </a:ext>
            </a:extLst>
          </p:cNvPr>
          <p:cNvSpPr txBox="1"/>
          <p:nvPr/>
        </p:nvSpPr>
        <p:spPr>
          <a:xfrm>
            <a:off x="2013994" y="1156579"/>
            <a:ext cx="623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cluster-queue-1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cohort-pool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fair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5DEE9B-3109-EDD0-5E22-91D8FD148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777" y="1713095"/>
            <a:ext cx="8820445" cy="477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84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375305" y="2949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Ray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+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Kueue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E845F2-1416-858A-D4E3-E6345C45B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904" y="1779759"/>
            <a:ext cx="8589287" cy="47196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8CAB91-5BEA-4E34-9B18-D00B646B3C4A}"/>
              </a:ext>
            </a:extLst>
          </p:cNvPr>
          <p:cNvSpPr txBox="1"/>
          <p:nvPr/>
        </p:nvSpPr>
        <p:spPr>
          <a:xfrm>
            <a:off x="2013994" y="1156579"/>
            <a:ext cx="7498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queue-2-rayjob-with-low-priority,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insufficient,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preemption</a:t>
            </a: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7088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46790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Katalyst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81444B-976E-BCDD-1A18-5E3B2BF9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90" y="1971894"/>
            <a:ext cx="10013066" cy="48230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977AD9-985C-1FE7-8916-3E894F98A0CF}"/>
              </a:ext>
            </a:extLst>
          </p:cNvPr>
          <p:cNvSpPr txBox="1"/>
          <p:nvPr/>
        </p:nvSpPr>
        <p:spPr>
          <a:xfrm>
            <a:off x="719169" y="1325563"/>
            <a:ext cx="11661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u="sng" dirty="0">
                <a:solidFill>
                  <a:srgbClr val="000000"/>
                </a:solidFill>
                <a:effectLst/>
                <a:latin typeface="inherit"/>
                <a:hlinkClick r:id="rId3"/>
              </a:rPr>
              <a:t> Building a Fine-Grained and Intelligent Resource Management System on Kubernetes - He Cao &amp; Wei Shao, ByteDance</a:t>
            </a:r>
            <a:br>
              <a:rPr lang="en-US" b="0" i="0" dirty="0">
                <a:solidFill>
                  <a:srgbClr val="333333"/>
                </a:solidFill>
                <a:effectLst/>
                <a:latin typeface="inherit"/>
              </a:rPr>
            </a:br>
            <a:endParaRPr lang="en-US" b="0" i="0" dirty="0">
              <a:solidFill>
                <a:srgbClr val="333333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875977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WebAssembly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+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AI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9CFA46-A5C2-0D13-06D3-734E086AA266}"/>
              </a:ext>
            </a:extLst>
          </p:cNvPr>
          <p:cNvSpPr txBox="1"/>
          <p:nvPr/>
        </p:nvSpPr>
        <p:spPr>
          <a:xfrm>
            <a:off x="283779" y="1591917"/>
            <a:ext cx="122481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u="sng" dirty="0">
                <a:solidFill>
                  <a:srgbClr val="000000"/>
                </a:solidFill>
                <a:effectLst/>
                <a:latin typeface="inherit"/>
                <a:hlinkClick r:id="rId2"/>
              </a:rPr>
              <a:t> Develop, Build &amp; Deploy Lightweight AI Services with WebAssembly - Kinfey Lo, Microsoft; Vivian Hu, Second State; Jianbai Ye</a:t>
            </a:r>
            <a:br>
              <a:rPr lang="en-US" b="0" i="0" dirty="0">
                <a:solidFill>
                  <a:srgbClr val="333333"/>
                </a:solidFill>
                <a:effectLst/>
                <a:latin typeface="inherit"/>
              </a:rPr>
            </a:br>
            <a:endParaRPr lang="en-US" b="0" i="0" dirty="0">
              <a:solidFill>
                <a:srgbClr val="333333"/>
              </a:solidFill>
              <a:effectLst/>
              <a:latin typeface="inheri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07C54B-5CF2-069C-1C2C-FCCCB5AD6319}"/>
              </a:ext>
            </a:extLst>
          </p:cNvPr>
          <p:cNvSpPr txBox="1"/>
          <p:nvPr/>
        </p:nvSpPr>
        <p:spPr>
          <a:xfrm>
            <a:off x="595621" y="2176477"/>
            <a:ext cx="116244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Wasm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has emerged as a strong alternative runtime for AI inference workloads.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Developers write inference functions in Rust / JS / Python and then run them in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Wasm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sandboxes. </a:t>
            </a:r>
          </a:p>
          <a:p>
            <a:r>
              <a:rPr 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Wasm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functions are lightweight, fast, safe for the cloud, and can be managed by container tools.</a:t>
            </a: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7E3AA70-A568-25D1-BE26-E27AA09E9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510" y="3099807"/>
            <a:ext cx="6743445" cy="35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436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467902" y="-124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Katalyst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A7F5C2-22D8-63B8-EA0F-8D65483E6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26" y="1505527"/>
            <a:ext cx="9188882" cy="454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571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467902" y="-124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Katalyst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94058-7804-27C6-583F-C3935E0C6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053" y="1584782"/>
            <a:ext cx="9683449" cy="436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158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467902" y="-124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Katalyst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A9E8FD-3742-5200-FA18-06E79B75C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498" y="1313099"/>
            <a:ext cx="9537887" cy="450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024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467902" y="-124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Katalyst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58C51-F798-C311-5FBD-13BCE3D1E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927" y="1532380"/>
            <a:ext cx="9207767" cy="452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776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491010" y="-1267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Koordinator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89FCD-FDDD-9AC4-76CF-AD9FA310FFE5}"/>
              </a:ext>
            </a:extLst>
          </p:cNvPr>
          <p:cNvSpPr txBox="1"/>
          <p:nvPr/>
        </p:nvSpPr>
        <p:spPr>
          <a:xfrm>
            <a:off x="762000" y="1481435"/>
            <a:ext cx="11468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u="sng" dirty="0">
                <a:solidFill>
                  <a:srgbClr val="000000"/>
                </a:solidFill>
                <a:effectLst/>
                <a:latin typeface="inherit"/>
                <a:hlinkClick r:id="rId2"/>
              </a:rPr>
              <a:t>Enhance Workload QoS with Pluggable and Customizable Smarter Runtimes - Rougang Han, Alibaba &amp; Kang Zhang, Intel</a:t>
            </a:r>
            <a:br>
              <a:rPr lang="en-US" b="0" i="0" dirty="0">
                <a:solidFill>
                  <a:srgbClr val="333333"/>
                </a:solidFill>
                <a:effectLst/>
                <a:latin typeface="inherit"/>
              </a:rPr>
            </a:br>
            <a:endParaRPr lang="en-US" b="0" i="0" dirty="0">
              <a:solidFill>
                <a:srgbClr val="333333"/>
              </a:solidFill>
              <a:effectLst/>
              <a:latin typeface="inheri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BDE2A0-4BB9-54E2-01EC-5EA8B946F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127766"/>
            <a:ext cx="9283700" cy="431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80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491010" y="-1267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Koordinator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3E742C-C085-CE47-87D3-17D643A41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98" y="1496002"/>
            <a:ext cx="9861004" cy="46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380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491010" y="-1267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Koordinator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E8AFDE-17A6-38AA-674B-FFFC9006C944}"/>
              </a:ext>
            </a:extLst>
          </p:cNvPr>
          <p:cNvSpPr txBox="1"/>
          <p:nvPr/>
        </p:nvSpPr>
        <p:spPr>
          <a:xfrm>
            <a:off x="1346200" y="13139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lang="en-US" altLang="zh-CN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ffe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rent approaches to apply QoS resources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166EE5-AC1A-B4C4-9A25-95F18B0A8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912701"/>
            <a:ext cx="8810439" cy="471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359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491010" y="-1267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Koordinator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C9563F-9188-3511-DFA2-800D8854C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431133"/>
            <a:ext cx="9716344" cy="46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960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591410" y="2151411"/>
            <a:ext cx="10515600" cy="3041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Multi</a:t>
            </a:r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Cluster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3256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491010" y="-1267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Karmada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37843-8686-6FE8-9B39-AE12F2EDF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198798"/>
            <a:ext cx="8858250" cy="511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36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WebAssembly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+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AI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7B8D98-5059-8A31-CAE0-F1EF1D3D3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10" y="1192023"/>
            <a:ext cx="7688142" cy="5128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55019A-8078-4D72-3228-7C99868A41D6}"/>
              </a:ext>
            </a:extLst>
          </p:cNvPr>
          <p:cNvSpPr txBox="1"/>
          <p:nvPr/>
        </p:nvSpPr>
        <p:spPr>
          <a:xfrm>
            <a:off x="7977352" y="288838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Lato-Regular"/>
              </a:rPr>
              <a:t>https://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-Regular"/>
              </a:rPr>
              <a:t>github.com</a:t>
            </a:r>
            <a:r>
              <a:rPr lang="en-US" sz="1800" dirty="0">
                <a:solidFill>
                  <a:srgbClr val="000000"/>
                </a:solidFill>
                <a:effectLst/>
                <a:latin typeface="Lato-Regular"/>
              </a:rPr>
              <a:t>/second-state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Lato-Regular"/>
              </a:rPr>
              <a:t>/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-Regular"/>
              </a:rPr>
              <a:t>WasmEdge</a:t>
            </a:r>
            <a:r>
              <a:rPr lang="en-US" sz="1800" dirty="0">
                <a:solidFill>
                  <a:srgbClr val="000000"/>
                </a:solidFill>
                <a:effectLst/>
                <a:latin typeface="Lato-Regular"/>
              </a:rPr>
              <a:t>-WASINN-examples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Lato-Regular"/>
              </a:rPr>
              <a:t>/blob/master/</a:t>
            </a:r>
            <a:r>
              <a:rPr lang="en-US" sz="1800" dirty="0" err="1">
                <a:solidFill>
                  <a:srgbClr val="000000"/>
                </a:solidFill>
                <a:effectLst/>
                <a:latin typeface="Lato-Regular"/>
              </a:rPr>
              <a:t>wasmedge-ggml-ll</a:t>
            </a:r>
            <a:r>
              <a:rPr lang="en-US" sz="1800" dirty="0">
                <a:solidFill>
                  <a:srgbClr val="000000"/>
                </a:solidFill>
                <a:effectLst/>
                <a:latin typeface="Lato-Regular"/>
              </a:rPr>
              <a:t>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Lato-Regular"/>
              </a:rPr>
              <a:t>ama-interactive/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171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491010" y="-1267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Multi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Cluster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HPA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F6F2D6-F06A-AB3B-6CE1-1CD2D0CF988D}"/>
              </a:ext>
            </a:extLst>
          </p:cNvPr>
          <p:cNvSpPr txBox="1"/>
          <p:nvPr/>
        </p:nvSpPr>
        <p:spPr>
          <a:xfrm>
            <a:off x="1059084" y="1060300"/>
            <a:ext cx="908050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solidFill>
                  <a:srgbClr val="000000"/>
                </a:solidFill>
                <a:effectLst/>
                <a:latin typeface="inherit"/>
                <a:hlinkClick r:id="rId2"/>
              </a:rPr>
              <a:t>Break Through Cluster Boundaries to Autoscale Workloads Across Them on a Large Scale - Wei Jiang, Huawei Cloud &amp; XingYan Jiang, DaoCloud</a:t>
            </a:r>
            <a:endParaRPr lang="en-US" b="0" i="0" u="sng" dirty="0">
              <a:solidFill>
                <a:srgbClr val="000000"/>
              </a:solidFill>
              <a:effectLst/>
              <a:latin typeface="inherit"/>
            </a:endParaRPr>
          </a:p>
          <a:p>
            <a:br>
              <a:rPr lang="en-US" b="0" i="0" dirty="0">
                <a:solidFill>
                  <a:srgbClr val="333333"/>
                </a:solidFill>
                <a:effectLst/>
                <a:latin typeface="inherit"/>
              </a:rPr>
            </a:br>
            <a:r>
              <a:rPr lang="en-US" b="0" i="0" u="sng" dirty="0">
                <a:solidFill>
                  <a:srgbClr val="000000"/>
                </a:solidFill>
                <a:effectLst/>
                <a:latin typeface="inherit"/>
                <a:hlinkClick r:id="rId3"/>
              </a:rPr>
              <a:t> </a:t>
            </a:r>
            <a:r>
              <a:rPr lang="en-US" b="0" i="0" u="sng" dirty="0">
                <a:solidFill>
                  <a:srgbClr val="000000"/>
                </a:solidFill>
                <a:effectLst/>
                <a:latin typeface="inherit"/>
                <a:hlinkClick r:id="rId4"/>
              </a:rPr>
              <a:t>Multi-Cloud Multi-Cluster HPA Helps Trip.com Group Deal with Business Downturn and Rapid Recovery - Honghui Yue &amp; Jingxue Li, Trip.com</a:t>
            </a:r>
            <a:br>
              <a:rPr lang="en-US" sz="1600" b="0" i="0" dirty="0">
                <a:solidFill>
                  <a:srgbClr val="333333"/>
                </a:solidFill>
                <a:effectLst/>
                <a:latin typeface="inherit"/>
              </a:rPr>
            </a:br>
            <a:endParaRPr lang="en-US" sz="1600" b="0" i="0" dirty="0">
              <a:solidFill>
                <a:srgbClr val="333333"/>
              </a:solidFill>
              <a:effectLst/>
              <a:latin typeface="inheri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26CB0-CE31-0DA7-EB49-4CE243B060D8}"/>
              </a:ext>
            </a:extLst>
          </p:cNvPr>
          <p:cNvSpPr txBox="1"/>
          <p:nvPr/>
        </p:nvSpPr>
        <p:spPr>
          <a:xfrm>
            <a:off x="1059084" y="2645349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effectLst/>
                <a:latin typeface="Calibri-Bold"/>
              </a:rPr>
              <a:t>FederatedHPA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4A8F1C-87D3-21C4-16C5-C162DF935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714" y="3014681"/>
            <a:ext cx="7929572" cy="364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421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491010" y="-1267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Multi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Cluster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HPA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26CB0-CE31-0DA7-EB49-4CE243B060D8}"/>
              </a:ext>
            </a:extLst>
          </p:cNvPr>
          <p:cNvSpPr txBox="1"/>
          <p:nvPr/>
        </p:nvSpPr>
        <p:spPr>
          <a:xfrm>
            <a:off x="1012785" y="1580478"/>
            <a:ext cx="6099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-Bold"/>
              </a:rPr>
              <a:t>Distributed HPA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09AA4-441F-682E-5048-CC569CAE7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259" y="2482245"/>
            <a:ext cx="8457102" cy="335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705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491010" y="-1267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Multi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Cluster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HPA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256AC7-FBCD-6681-1DE2-68772CE8F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05" y="1703889"/>
            <a:ext cx="10005005" cy="387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491010" y="-1267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Multi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Cluster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Network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F6F2D6-F06A-AB3B-6CE1-1CD2D0CF988D}"/>
              </a:ext>
            </a:extLst>
          </p:cNvPr>
          <p:cNvSpPr txBox="1"/>
          <p:nvPr/>
        </p:nvSpPr>
        <p:spPr>
          <a:xfrm>
            <a:off x="1401290" y="2025015"/>
            <a:ext cx="9080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</a:t>
            </a:r>
            <a:r>
              <a:rPr lang="zh-CN" alt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</a:t>
            </a:r>
            <a:r>
              <a:rPr lang="zh-CN" altLang="en-US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discovery</a:t>
            </a:r>
            <a:br>
              <a:rPr lang="en-US" sz="1600" b="0" i="0" dirty="0">
                <a:solidFill>
                  <a:srgbClr val="333333"/>
                </a:solidFill>
                <a:effectLst/>
                <a:latin typeface="inherit"/>
              </a:rPr>
            </a:br>
            <a:endParaRPr lang="en-US" sz="1600" b="0" i="0" dirty="0">
              <a:solidFill>
                <a:srgbClr val="333333"/>
              </a:solidFill>
              <a:effectLst/>
              <a:latin typeface="inheri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722F7B-B014-BE5F-E8EF-41D08C645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025" y="2543145"/>
            <a:ext cx="10775084" cy="37248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862E6C-0790-9833-2581-4C887F29E62B}"/>
              </a:ext>
            </a:extLst>
          </p:cNvPr>
          <p:cNvSpPr txBox="1"/>
          <p:nvPr/>
        </p:nvSpPr>
        <p:spPr>
          <a:xfrm>
            <a:off x="757710" y="1288741"/>
            <a:ext cx="998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u="sng" dirty="0">
                <a:solidFill>
                  <a:srgbClr val="000000"/>
                </a:solidFill>
                <a:effectLst/>
                <a:latin typeface="inherit"/>
                <a:hlinkClick r:id="rId3"/>
              </a:rPr>
              <a:t>Cross-Cluster Traffic Orchestration with eBPF - Xiaohui Zhang, Flomesh &amp; Zhen Chang, Huawei Cloud</a:t>
            </a:r>
            <a:br>
              <a:rPr lang="en-US" b="0" i="0" dirty="0">
                <a:solidFill>
                  <a:srgbClr val="333333"/>
                </a:solidFill>
                <a:effectLst/>
                <a:latin typeface="inherit"/>
                <a:hlinkClick r:id="rId3"/>
              </a:rPr>
            </a:br>
            <a:endParaRPr lang="en-US" b="0" i="0" dirty="0">
              <a:solidFill>
                <a:srgbClr val="333333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18074211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491010" y="-1267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Multi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Cluster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Network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DC8D5-C3FF-89D5-1B6E-19E71BA73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472" y="1383738"/>
            <a:ext cx="9841989" cy="468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998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491010" y="-1267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Multi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Cluster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Network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7C756-98BD-89C5-6F1C-CB6AA3464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35" y="1051080"/>
            <a:ext cx="8786149" cy="517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850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591410" y="2151411"/>
            <a:ext cx="10515600" cy="3041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Gateway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9580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375305" y="2949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Envoy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Gateway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C39C8B-6E5D-12D1-5A50-02F0F34AB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82" y="1736833"/>
            <a:ext cx="10259788" cy="4953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E06240-B74B-574E-C458-5F6FDFE3785E}"/>
              </a:ext>
            </a:extLst>
          </p:cNvPr>
          <p:cNvSpPr txBox="1"/>
          <p:nvPr/>
        </p:nvSpPr>
        <p:spPr>
          <a:xfrm>
            <a:off x="966106" y="1258668"/>
            <a:ext cx="102597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u="sng" dirty="0">
                <a:solidFill>
                  <a:srgbClr val="000000"/>
                </a:solidFill>
                <a:effectLst/>
                <a:latin typeface="inherit"/>
                <a:hlinkClick r:id="rId3"/>
              </a:rPr>
              <a:t> Envoy Gateway: The API Gateway in the Cloud Native Era - Xunzhuo Liu, Tencent &amp; Huabing Zhao, Tetrate</a:t>
            </a:r>
            <a:br>
              <a:rPr lang="en-US" b="0" i="0" dirty="0">
                <a:solidFill>
                  <a:srgbClr val="333333"/>
                </a:solidFill>
                <a:effectLst/>
                <a:latin typeface="inherit"/>
              </a:rPr>
            </a:br>
            <a:endParaRPr lang="en-US" b="0" i="0" dirty="0">
              <a:solidFill>
                <a:srgbClr val="333333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9671391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375305" y="1372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Envoy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Gateway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C5CE75-88D0-2BB9-8723-93C5A421A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095" y="1462844"/>
            <a:ext cx="9134156" cy="43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197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7CED33-E5EA-E826-6C6E-61E0EDF9AE3D}"/>
              </a:ext>
            </a:extLst>
          </p:cNvPr>
          <p:cNvSpPr txBox="1">
            <a:spLocks/>
          </p:cNvSpPr>
          <p:nvPr/>
        </p:nvSpPr>
        <p:spPr>
          <a:xfrm>
            <a:off x="375305" y="1372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Envoy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Gateway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F2CF05-31D1-8E39-D457-3575D5C4E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095" y="1462844"/>
            <a:ext cx="9556658" cy="458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09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WebAssembly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+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Dapr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9CFA46-A5C2-0D13-06D3-734E086AA266}"/>
              </a:ext>
            </a:extLst>
          </p:cNvPr>
          <p:cNvSpPr txBox="1"/>
          <p:nvPr/>
        </p:nvSpPr>
        <p:spPr>
          <a:xfrm>
            <a:off x="2056451" y="1441132"/>
            <a:ext cx="9256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0" dirty="0">
                <a:solidFill>
                  <a:srgbClr val="0F0F0F"/>
                </a:solidFill>
                <a:effectLst/>
                <a:latin typeface="YouTube Sans"/>
                <a:hlinkClick r:id="rId2"/>
              </a:rPr>
              <a:t>The State and Future of </a:t>
            </a:r>
            <a:r>
              <a:rPr lang="en-US" i="0" dirty="0" err="1">
                <a:solidFill>
                  <a:srgbClr val="0F0F0F"/>
                </a:solidFill>
                <a:effectLst/>
                <a:latin typeface="YouTube Sans"/>
                <a:hlinkClick r:id="rId2"/>
              </a:rPr>
              <a:t>WebAssembly</a:t>
            </a:r>
            <a:r>
              <a:rPr lang="en-US" i="0" dirty="0">
                <a:solidFill>
                  <a:srgbClr val="0F0F0F"/>
                </a:solidFill>
                <a:effectLst/>
                <a:latin typeface="YouTube Sans"/>
                <a:hlinkClick r:id="rId2"/>
              </a:rPr>
              <a:t> in </a:t>
            </a:r>
            <a:r>
              <a:rPr lang="en-US" i="0" dirty="0" err="1">
                <a:solidFill>
                  <a:srgbClr val="0F0F0F"/>
                </a:solidFill>
                <a:effectLst/>
                <a:latin typeface="YouTube Sans"/>
                <a:hlinkClick r:id="rId2"/>
              </a:rPr>
              <a:t>Dapr</a:t>
            </a:r>
            <a:r>
              <a:rPr lang="en-US" i="0" dirty="0">
                <a:solidFill>
                  <a:srgbClr val="0F0F0F"/>
                </a:solidFill>
                <a:effectLst/>
                <a:latin typeface="YouTube Sans"/>
                <a:hlinkClick r:id="rId2"/>
              </a:rPr>
              <a:t> - Loong Dai, Intel</a:t>
            </a:r>
            <a:endParaRPr lang="en-US" i="0" dirty="0">
              <a:solidFill>
                <a:srgbClr val="0F0F0F"/>
              </a:solidFill>
              <a:effectLst/>
              <a:latin typeface="YouTube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5E173C-7B92-D2C6-686D-81E76C3FB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77" y="1717867"/>
            <a:ext cx="9133390" cy="458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554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591410" y="2151411"/>
            <a:ext cx="10515600" cy="3041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Thank</a:t>
            </a:r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You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064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WebAssembly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+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Dapr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D86DB0-6644-C161-0F5B-A84D97126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48" y="1758631"/>
            <a:ext cx="10814363" cy="30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65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22873</TotalTime>
  <Words>711</Words>
  <Application>Microsoft Macintosh PowerPoint</Application>
  <PresentationFormat>Widescreen</PresentationFormat>
  <Paragraphs>126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Calibri-Bold</vt:lpstr>
      <vt:lpstr>Clarity City</vt:lpstr>
      <vt:lpstr>inherit</vt:lpstr>
      <vt:lpstr>Lato-Regular</vt:lpstr>
      <vt:lpstr>YouTube Sans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Cheng, Seven</cp:lastModifiedBy>
  <cp:revision>165</cp:revision>
  <dcterms:created xsi:type="dcterms:W3CDTF">2019-07-29T21:37:05Z</dcterms:created>
  <dcterms:modified xsi:type="dcterms:W3CDTF">2023-11-10T07:31:56Z</dcterms:modified>
</cp:coreProperties>
</file>